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5720" y="2428868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i="1" dirty="0" smtClean="0"/>
              <a:t>cette phrase as, cinq </a:t>
            </a:r>
            <a:r>
              <a:rPr lang="fr-FR" sz="5400" i="1" dirty="0" err="1" smtClean="0"/>
              <a:t>ereurs</a:t>
            </a:r>
            <a:r>
              <a:rPr lang="fr-FR" sz="5400" i="1" dirty="0" smtClean="0"/>
              <a:t>.</a:t>
            </a:r>
            <a:endParaRPr lang="fr-FR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7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29</cp:revision>
  <dcterms:created xsi:type="dcterms:W3CDTF">2021-02-07T08:01:06Z</dcterms:created>
  <dcterms:modified xsi:type="dcterms:W3CDTF">2021-04-18T16:12:02Z</dcterms:modified>
</cp:coreProperties>
</file>