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61" r:id="rId2"/>
  </p:sldIdLst>
  <p:sldSz cx="9144000" cy="6858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5620"/>
    <p:restoredTop sz="94660"/>
  </p:normalViewPr>
  <p:slideViewPr>
    <p:cSldViewPr>
      <p:cViewPr varScale="1">
        <p:scale>
          <a:sx n="86" d="100"/>
          <a:sy n="86" d="100"/>
        </p:scale>
        <p:origin x="-1512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AEFD6BA-77F9-4431-AC77-618AEA54241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0456B17-3EBA-4872-A168-84546A0FFF2D}" type="slidenum">
              <a:rPr lang="fr-FR" smtClean="0"/>
              <a:pPr/>
              <a:t>‹N°›</a:t>
            </a:fld>
            <a:endParaRPr lang="fr-F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gif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fr-FR" dirty="0" smtClean="0"/>
              <a:t>Cliquez pour modifier le style du titre</a:t>
            </a:r>
            <a:endParaRPr lang="fr-FR" dirty="0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 baseline="0">
                <a:solidFill>
                  <a:schemeClr val="tx1">
                    <a:lumMod val="65000"/>
                    <a:lumOff val="35000"/>
                  </a:schemeClr>
                </a:solidFill>
                <a:latin typeface="Arial" pitchFamily="34" charset="0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fr-FR" dirty="0" smtClean="0"/>
              <a:t>Cliquez pour modifier le style des sous-titres du masque</a:t>
            </a:r>
            <a:endParaRPr lang="fr-FR" dirty="0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  <p:pic>
        <p:nvPicPr>
          <p:cNvPr id="7" name="Image 6" descr="ma_training_simple.png"/>
          <p:cNvPicPr>
            <a:picLocks noChangeAspect="1"/>
          </p:cNvPicPr>
          <p:nvPr userDrawn="1"/>
        </p:nvPicPr>
        <p:blipFill>
          <a:blip r:embed="rId2" cstate="print"/>
          <a:stretch>
            <a:fillRect/>
          </a:stretch>
        </p:blipFill>
        <p:spPr>
          <a:xfrm>
            <a:off x="7500958" y="5715016"/>
            <a:ext cx="1440000" cy="949663"/>
          </a:xfrm>
          <a:prstGeom prst="rect">
            <a:avLst/>
          </a:prstGeom>
        </p:spPr>
      </p:pic>
      <p:pic>
        <p:nvPicPr>
          <p:cNvPr id="8" name="Image 7" descr="logo thiagi.gif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>
          <a:xfrm>
            <a:off x="214282" y="5857892"/>
            <a:ext cx="1080000" cy="766589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5" name="Espace réservé du texte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6" name="Espace réservé du contenu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3" name="Espace réservé du pied de page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pour une image 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fr-FR"/>
          </a:p>
        </p:txBody>
      </p:sp>
      <p:sp>
        <p:nvSpPr>
          <p:cNvPr id="4" name="Espace réservé du texte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fr-FR" smtClean="0"/>
              <a:t>Cliquez pour modifier les styles du texte du masque</a:t>
            </a:r>
          </a:p>
        </p:txBody>
      </p:sp>
      <p:sp>
        <p:nvSpPr>
          <p:cNvPr id="5" name="Espace réservé de la date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 smtClean="0"/>
              <a:t>Cliquez pour modifier le style du titre</a:t>
            </a:r>
            <a:endParaRPr lang="fr-FR"/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87B1B16-DF9E-4C56-87ED-5FC62B5DD427}" type="datetimeFigureOut">
              <a:rPr lang="fr-FR" smtClean="0"/>
              <a:pPr/>
              <a:t>18/04/2021</a:t>
            </a:fld>
            <a:endParaRPr lang="fr-FR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A3BEE81-233E-49AC-91E5-06F2E817E022}" type="slidenum">
              <a:rPr lang="fr-FR" smtClean="0"/>
              <a:pPr/>
              <a:t>‹N°›</a:t>
            </a:fld>
            <a:endParaRPr lang="fr-FR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ZoneTexte 4"/>
          <p:cNvSpPr txBox="1"/>
          <p:nvPr/>
        </p:nvSpPr>
        <p:spPr>
          <a:xfrm>
            <a:off x="357158" y="1714488"/>
            <a:ext cx="8501122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n tant qu'</a:t>
            </a:r>
            <a:r>
              <a:rPr lang="fr-FR" sz="2400" dirty="0" smtClean="0">
                <a:solidFill>
                  <a:srgbClr val="FF0000"/>
                </a:solidFill>
              </a:rPr>
              <a:t>é</a:t>
            </a:r>
            <a:r>
              <a:rPr lang="fr-FR" sz="2400" dirty="0" smtClean="0"/>
              <a:t>ducat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urs, nous nous appuyons souv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nt sur d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 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ssourc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 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xtu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ll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s, c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qui n</a:t>
            </a:r>
            <a:r>
              <a:rPr lang="fr-FR" sz="2400" dirty="0" smtClean="0">
                <a:solidFill>
                  <a:srgbClr val="FF0000"/>
                </a:solidFill>
              </a:rPr>
              <a:t>é</a:t>
            </a:r>
            <a:r>
              <a:rPr lang="fr-FR" sz="2400" dirty="0" smtClean="0"/>
              <a:t>c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ssit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souv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nt l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cours à un corr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ct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ur prof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ssionn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l. L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 corr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ct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urs sont parfois app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l</a:t>
            </a:r>
            <a:r>
              <a:rPr lang="fr-FR" sz="2400" dirty="0" smtClean="0">
                <a:solidFill>
                  <a:srgbClr val="FF0000"/>
                </a:solidFill>
              </a:rPr>
              <a:t>é</a:t>
            </a:r>
            <a:r>
              <a:rPr lang="fr-FR" sz="2400" dirty="0" smtClean="0"/>
              <a:t>s typograph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 ou r</a:t>
            </a:r>
            <a:r>
              <a:rPr lang="fr-FR" sz="2400" dirty="0" smtClean="0">
                <a:solidFill>
                  <a:srgbClr val="FF0000"/>
                </a:solidFill>
              </a:rPr>
              <a:t>é</a:t>
            </a:r>
            <a:r>
              <a:rPr lang="fr-FR" sz="2400" dirty="0" smtClean="0"/>
              <a:t>dact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urs, mais qu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l qu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soit l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nom qu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vous l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ur donn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z, vous vous 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ndr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z vit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compt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qu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c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sont d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 prof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ssionn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ls qui sont fi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rs d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l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ur travail. Votr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corr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ct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ur d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confianc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f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ra d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son mi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ux pour d</a:t>
            </a:r>
            <a:r>
              <a:rPr lang="fr-FR" sz="2400" dirty="0" smtClean="0">
                <a:solidFill>
                  <a:srgbClr val="FF0000"/>
                </a:solidFill>
              </a:rPr>
              <a:t>é</a:t>
            </a:r>
            <a:r>
              <a:rPr lang="fr-FR" sz="2400" dirty="0" smtClean="0"/>
              <a:t>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ct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r tout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faut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d'orthograph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ou d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grammair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t s'assur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r qu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votr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 travail 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st 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x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mpt d'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rr</a:t>
            </a:r>
            <a:r>
              <a:rPr lang="fr-FR" sz="2400" dirty="0" smtClean="0">
                <a:solidFill>
                  <a:srgbClr val="FF0000"/>
                </a:solidFill>
              </a:rPr>
              <a:t>e</a:t>
            </a:r>
            <a:r>
              <a:rPr lang="fr-FR" sz="2400" dirty="0" smtClean="0"/>
              <a:t>urs.</a:t>
            </a:r>
            <a:endParaRPr lang="fr-FR" sz="2400" dirty="0"/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745</TotalTime>
  <Words>86</Words>
  <Application>Microsoft Office PowerPoint</Application>
  <PresentationFormat>Affichage à l'écran (4:3)</PresentationFormat>
  <Paragraphs>1</Paragraphs>
  <Slides>1</Slides>
  <Notes>0</Notes>
  <HiddenSlides>0</HiddenSlides>
  <MMClips>0</MMClips>
  <ScaleCrop>false</ScaleCrop>
  <HeadingPairs>
    <vt:vector size="4" baseType="variant">
      <vt:variant>
        <vt:lpstr>Thème</vt:lpstr>
      </vt:variant>
      <vt:variant>
        <vt:i4>1</vt:i4>
      </vt:variant>
      <vt:variant>
        <vt:lpstr>Titres des diapositives</vt:lpstr>
      </vt:variant>
      <vt:variant>
        <vt:i4>1</vt:i4>
      </vt:variant>
    </vt:vector>
  </HeadingPairs>
  <TitlesOfParts>
    <vt:vector size="2" baseType="lpstr">
      <vt:lpstr>Thème Office</vt:lpstr>
      <vt:lpstr>Diapositive 1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Titre de la formation</dc:title>
  <dc:creator>Françoise</dc:creator>
  <cp:lastModifiedBy>Françoise</cp:lastModifiedBy>
  <cp:revision>29</cp:revision>
  <dcterms:created xsi:type="dcterms:W3CDTF">2021-02-07T08:01:06Z</dcterms:created>
  <dcterms:modified xsi:type="dcterms:W3CDTF">2021-04-18T16:12:20Z</dcterms:modified>
</cp:coreProperties>
</file>