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3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21/05/2021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atient B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57166"/>
            <a:ext cx="6744000" cy="50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929058" y="5929330"/>
            <a:ext cx="130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Patient B.R.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29058" y="5929330"/>
            <a:ext cx="123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Patient S.T.</a:t>
            </a:r>
            <a:endParaRPr lang="fr-FR" b="1" dirty="0"/>
          </a:p>
        </p:txBody>
      </p:sp>
      <p:pic>
        <p:nvPicPr>
          <p:cNvPr id="5" name="Image 4" descr="patient 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04"/>
            <a:ext cx="7473600" cy="498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29058" y="5929330"/>
            <a:ext cx="1197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Patient J.T.</a:t>
            </a:r>
            <a:endParaRPr lang="fr-FR" b="1" dirty="0"/>
          </a:p>
        </p:txBody>
      </p:sp>
      <p:pic>
        <p:nvPicPr>
          <p:cNvPr id="5" name="Image 4" descr="patient J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714356"/>
            <a:ext cx="7522200" cy="5014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9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28</cp:revision>
  <dcterms:created xsi:type="dcterms:W3CDTF">2021-02-07T08:01:06Z</dcterms:created>
  <dcterms:modified xsi:type="dcterms:W3CDTF">2021-05-21T08:38:59Z</dcterms:modified>
</cp:coreProperties>
</file>