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D6BA-77F9-4431-AC77-618AEA54241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6B17-3EBA-4872-A168-84546A0FFF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ma_training_simp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715016"/>
            <a:ext cx="1440000" cy="949663"/>
          </a:xfrm>
          <a:prstGeom prst="rect">
            <a:avLst/>
          </a:prstGeom>
        </p:spPr>
      </p:pic>
      <p:pic>
        <p:nvPicPr>
          <p:cNvPr id="8" name="Image 7" descr="logo thiagi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57158" y="642918"/>
            <a:ext cx="850112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Casse-tête des </a:t>
            </a:r>
            <a:r>
              <a:rPr lang="fr-FR" sz="2400" b="1" dirty="0" smtClean="0"/>
              <a:t>allumettes</a:t>
            </a:r>
          </a:p>
          <a:p>
            <a:pPr algn="ctr"/>
            <a:endParaRPr lang="fr-FR" sz="2400" b="1" dirty="0" smtClean="0"/>
          </a:p>
          <a:p>
            <a:r>
              <a:rPr lang="fr-FR" sz="2400" dirty="0" smtClean="0"/>
              <a:t>Disposez 16 allumettes pour créer cinq carrés, comme dans cette figure :</a:t>
            </a:r>
          </a:p>
          <a:p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 smtClean="0"/>
          </a:p>
          <a:p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 smtClean="0"/>
          </a:p>
          <a:p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 smtClean="0"/>
          </a:p>
          <a:p>
            <a:endParaRPr lang="fr-FR" sz="2400" b="1" dirty="0" smtClean="0"/>
          </a:p>
          <a:p>
            <a:r>
              <a:rPr lang="fr-FR" sz="2400" b="1" dirty="0" smtClean="0"/>
              <a:t>Défi</a:t>
            </a:r>
            <a:r>
              <a:rPr lang="fr-FR" sz="2400" dirty="0" smtClean="0"/>
              <a:t> </a:t>
            </a:r>
            <a:r>
              <a:rPr lang="fr-FR" sz="2400" dirty="0" smtClean="0"/>
              <a:t>: Déplacez quatre allumettes pour créer quatre carrés de même taille.</a:t>
            </a:r>
            <a:endParaRPr lang="fr-F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143116"/>
            <a:ext cx="29337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16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formation</dc:title>
  <dc:creator>Françoise</dc:creator>
  <cp:lastModifiedBy>Françoise</cp:lastModifiedBy>
  <cp:revision>30</cp:revision>
  <dcterms:created xsi:type="dcterms:W3CDTF">2021-02-07T08:01:06Z</dcterms:created>
  <dcterms:modified xsi:type="dcterms:W3CDTF">2021-04-21T16:48:47Z</dcterms:modified>
</cp:coreProperties>
</file>