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FD6BA-77F9-4431-AC77-618AEA542417}" type="datetimeFigureOut">
              <a:rPr lang="fr-FR" smtClean="0"/>
              <a:pPr/>
              <a:t>15/04/2021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456B17-3EBA-4872-A168-84546A0FFF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15/04/2021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7" name="Image 6" descr="ma_training_simpl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00958" y="5715016"/>
            <a:ext cx="1440000" cy="949663"/>
          </a:xfrm>
          <a:prstGeom prst="rect">
            <a:avLst/>
          </a:prstGeom>
        </p:spPr>
      </p:pic>
      <p:pic>
        <p:nvPicPr>
          <p:cNvPr id="8" name="Image 7" descr="logo thiagi.gi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4282" y="5857892"/>
            <a:ext cx="1080000" cy="76658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15/04/2021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15/04/2021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15/04/2021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15/04/2021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15/04/2021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15/04/2021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15/04/2021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15/04/2021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15/04/2021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15/04/2021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B1B16-DF9E-4C56-87ED-5FC62B5DD427}" type="datetimeFigureOut">
              <a:rPr lang="fr-FR" smtClean="0"/>
              <a:pPr/>
              <a:t>15/04/2021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714348" y="500042"/>
            <a:ext cx="792961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/>
              <a:t>Anagrammes</a:t>
            </a:r>
          </a:p>
          <a:p>
            <a:endParaRPr lang="fr-FR" sz="3600" dirty="0" smtClean="0"/>
          </a:p>
          <a:p>
            <a:r>
              <a:rPr lang="fr-FR" sz="3600" dirty="0" smtClean="0"/>
              <a:t>Une </a:t>
            </a:r>
            <a:r>
              <a:rPr lang="fr-FR" sz="3600" dirty="0" smtClean="0"/>
              <a:t>anagramme inverse ou permute les lettres </a:t>
            </a:r>
            <a:r>
              <a:rPr lang="fr-FR" sz="3600" smtClean="0"/>
              <a:t>d'un </a:t>
            </a:r>
            <a:r>
              <a:rPr lang="fr-FR" sz="3600" smtClean="0"/>
              <a:t>mot.</a:t>
            </a:r>
            <a:endParaRPr lang="fr-FR" sz="3600" dirty="0" smtClean="0"/>
          </a:p>
          <a:p>
            <a:endParaRPr lang="fr-FR" sz="3600" dirty="0" smtClean="0"/>
          </a:p>
          <a:p>
            <a:r>
              <a:rPr lang="fr-FR" sz="3600" dirty="0" smtClean="0"/>
              <a:t>Thème : Villes</a:t>
            </a:r>
            <a:endParaRPr lang="fr-FR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42910" y="2643182"/>
            <a:ext cx="7929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/>
              <a:t>LIVSUIN</a:t>
            </a:r>
            <a:endParaRPr lang="fr-FR" sz="8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42910" y="2643182"/>
            <a:ext cx="7929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/>
              <a:t>AIPSR</a:t>
            </a:r>
            <a:endParaRPr lang="fr-FR" sz="8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42910" y="2643182"/>
            <a:ext cx="7929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/>
              <a:t>LINEBR</a:t>
            </a:r>
            <a:endParaRPr lang="fr-FR" sz="8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42910" y="2643182"/>
            <a:ext cx="7929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/>
              <a:t>RICHZU</a:t>
            </a:r>
            <a:endParaRPr lang="fr-FR" sz="8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42910" y="2643182"/>
            <a:ext cx="7929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/>
              <a:t>DIDARM</a:t>
            </a:r>
            <a:endParaRPr lang="fr-FR" sz="8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42910" y="2643182"/>
            <a:ext cx="7929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/>
              <a:t>YTOOK</a:t>
            </a:r>
            <a:endParaRPr lang="fr-FR" sz="8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42910" y="2643182"/>
            <a:ext cx="7929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/>
              <a:t>OMCOUS</a:t>
            </a:r>
            <a:endParaRPr lang="fr-FR" sz="8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42910" y="2643182"/>
            <a:ext cx="7929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/>
              <a:t>KIEPN</a:t>
            </a:r>
            <a:endParaRPr lang="fr-FR" sz="8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42910" y="2643182"/>
            <a:ext cx="7929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/>
              <a:t>SRATDEMMA</a:t>
            </a:r>
            <a:endParaRPr lang="fr-FR" sz="8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</TotalTime>
  <Words>23</Words>
  <Application>Microsoft Office PowerPoint</Application>
  <PresentationFormat>Affichage à l'écran (4:3)</PresentationFormat>
  <Paragraphs>14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formation</dc:title>
  <dc:creator>Françoise</dc:creator>
  <cp:lastModifiedBy>Françoise</cp:lastModifiedBy>
  <cp:revision>24</cp:revision>
  <dcterms:created xsi:type="dcterms:W3CDTF">2021-02-07T08:01:06Z</dcterms:created>
  <dcterms:modified xsi:type="dcterms:W3CDTF">2021-04-15T08:19:17Z</dcterms:modified>
</cp:coreProperties>
</file>