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D6BA-77F9-4431-AC77-618AEA54241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6B17-3EBA-4872-A168-84546A0FFF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ma_training_sim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440000" cy="949663"/>
          </a:xfrm>
          <a:prstGeom prst="rect">
            <a:avLst/>
          </a:prstGeom>
        </p:spPr>
      </p:pic>
      <p:pic>
        <p:nvPicPr>
          <p:cNvPr id="8" name="Image 7" descr="logo thiagi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1B16-DF9E-4C56-87ED-5FC62B5DD427}" type="datetimeFigureOut">
              <a:rPr lang="fr-FR" smtClean="0"/>
              <a:pPr/>
              <a:t>15/04/2021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14348" y="500042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Anagrammes</a:t>
            </a:r>
          </a:p>
          <a:p>
            <a:endParaRPr lang="fr-FR" sz="3600" dirty="0" smtClean="0"/>
          </a:p>
          <a:p>
            <a:r>
              <a:rPr lang="fr-FR" sz="3600" dirty="0" smtClean="0"/>
              <a:t>Une </a:t>
            </a:r>
            <a:r>
              <a:rPr lang="fr-FR" sz="3600" dirty="0" smtClean="0"/>
              <a:t>anagramme inverse ou permute les lettres </a:t>
            </a:r>
            <a:r>
              <a:rPr lang="fr-FR" sz="3600" smtClean="0"/>
              <a:t>d'un </a:t>
            </a:r>
            <a:r>
              <a:rPr lang="fr-FR" sz="3600" smtClean="0"/>
              <a:t>mot.</a:t>
            </a:r>
            <a:endParaRPr lang="fr-FR" sz="3600" dirty="0" smtClean="0"/>
          </a:p>
          <a:p>
            <a:endParaRPr lang="fr-FR" sz="3600" dirty="0" smtClean="0"/>
          </a:p>
          <a:p>
            <a:r>
              <a:rPr lang="fr-FR" sz="3600" dirty="0" smtClean="0"/>
              <a:t>Thème : Villes</a:t>
            </a:r>
            <a:endParaRPr lang="fr-F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2910" y="2643182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LIVSUIN</a:t>
            </a:r>
            <a:endParaRPr lang="fr-FR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2910" y="2643182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AIPSR</a:t>
            </a:r>
            <a:endParaRPr lang="fr-FR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2910" y="2643182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LINEBR</a:t>
            </a:r>
            <a:endParaRPr lang="fr-FR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2910" y="2643182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RICHZU</a:t>
            </a:r>
            <a:endParaRPr lang="fr-FR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2910" y="2643182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DIDARM</a:t>
            </a:r>
            <a:endParaRPr lang="fr-FR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2910" y="2643182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YTOOK</a:t>
            </a:r>
            <a:endParaRPr lang="fr-FR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2910" y="2643182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OMCOUS</a:t>
            </a:r>
            <a:endParaRPr lang="fr-FR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2910" y="2643182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KIEPN</a:t>
            </a:r>
            <a:endParaRPr lang="fr-FR" sz="8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2910" y="2643182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SRATDEMMA</a:t>
            </a:r>
            <a:endParaRPr lang="fr-FR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23</Words>
  <Application>Microsoft Office PowerPoint</Application>
  <PresentationFormat>Affichage à l'écran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formation</dc:title>
  <dc:creator>Françoise</dc:creator>
  <cp:lastModifiedBy>Françoise</cp:lastModifiedBy>
  <cp:revision>24</cp:revision>
  <dcterms:created xsi:type="dcterms:W3CDTF">2021-02-07T08:01:06Z</dcterms:created>
  <dcterms:modified xsi:type="dcterms:W3CDTF">2021-04-15T08:19:17Z</dcterms:modified>
</cp:coreProperties>
</file>