
<file path=[Content_Types].xml><?xml version="1.0" encoding="utf-8"?>
<Types xmlns="http://schemas.openxmlformats.org/package/2006/content-types"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slideMasters/slideMaster1.xml" ContentType="application/vnd.openxmlformats-officedocument.presentationml.slideMaster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Default Extension="gif" ContentType="image/gif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3"/>
  </p:notesMasterIdLst>
  <p:sldIdLst>
    <p:sldId id="256" r:id="rId2"/>
  </p:sldIdLst>
  <p:sldSz cx="9144000" cy="6858000" type="screen4x3"/>
  <p:notesSz cx="6858000" cy="9144000"/>
  <p:defaultTextStyle>
    <a:defPPr>
      <a:defRPr lang="fr-F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5620"/>
    <p:restoredTop sz="94660"/>
  </p:normalViewPr>
  <p:slideViewPr>
    <p:cSldViewPr>
      <p:cViewPr varScale="1">
        <p:scale>
          <a:sx n="86" d="100"/>
          <a:sy n="86" d="100"/>
        </p:scale>
        <p:origin x="-1512" y="-9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notesMaster" Target="notesMasters/notesMaster1.xml"/><Relationship Id="rId7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heme" Target="theme/theme1.xml"/><Relationship Id="rId5" Type="http://schemas.openxmlformats.org/officeDocument/2006/relationships/viewProps" Target="viewProps.xml"/><Relationship Id="rId4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en-têt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AEFD6BA-77F9-4431-AC77-618AEA542417}" type="datetimeFigureOut">
              <a:rPr lang="fr-FR" smtClean="0"/>
              <a:pPr/>
              <a:t>09/04/2021</a:t>
            </a:fld>
            <a:endParaRPr lang="fr-FR"/>
          </a:p>
        </p:txBody>
      </p:sp>
      <p:sp>
        <p:nvSpPr>
          <p:cNvPr id="4" name="Espace réservé de l'image des diapositives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fr-FR"/>
          </a:p>
        </p:txBody>
      </p:sp>
      <p:sp>
        <p:nvSpPr>
          <p:cNvPr id="5" name="Espace réservé des commentaires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00456B17-3EBA-4872-A168-84546A0FFF2D}" type="slidenum">
              <a:rPr lang="fr-FR" smtClean="0"/>
              <a:pPr/>
              <a:t>‹N°›</a:t>
            </a:fld>
            <a:endParaRPr lang="fr-FR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gif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e de t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fr-FR" dirty="0" smtClean="0"/>
              <a:t>Cliquez pour modifier le style du titre</a:t>
            </a:r>
            <a:endParaRPr lang="fr-FR" dirty="0"/>
          </a:p>
        </p:txBody>
      </p:sp>
      <p:sp>
        <p:nvSpPr>
          <p:cNvPr id="3" name="Sous-titr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 baseline="0">
                <a:solidFill>
                  <a:schemeClr val="tx1">
                    <a:lumMod val="65000"/>
                    <a:lumOff val="35000"/>
                  </a:schemeClr>
                </a:solidFill>
                <a:latin typeface="Arial" pitchFamily="34" charset="0"/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fr-FR" dirty="0" smtClean="0"/>
              <a:t>Cliquez pour modifier le style des sous-titres du masque</a:t>
            </a:r>
            <a:endParaRPr lang="fr-FR" dirty="0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7B1B16-DF9E-4C56-87ED-5FC62B5DD427}" type="datetimeFigureOut">
              <a:rPr lang="fr-FR" smtClean="0"/>
              <a:pPr/>
              <a:t>09/04/2021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A3BEE81-233E-49AC-91E5-06F2E817E022}" type="slidenum">
              <a:rPr lang="fr-FR" smtClean="0"/>
              <a:pPr/>
              <a:t>‹N°›</a:t>
            </a:fld>
            <a:endParaRPr lang="fr-FR"/>
          </a:p>
        </p:txBody>
      </p:sp>
      <p:pic>
        <p:nvPicPr>
          <p:cNvPr id="7" name="Image 6" descr="ma_training_simple.png"/>
          <p:cNvPicPr>
            <a:picLocks noChangeAspect="1"/>
          </p:cNvPicPr>
          <p:nvPr userDrawn="1"/>
        </p:nvPicPr>
        <p:blipFill>
          <a:blip r:embed="rId2" cstate="print"/>
          <a:stretch>
            <a:fillRect/>
          </a:stretch>
        </p:blipFill>
        <p:spPr>
          <a:xfrm>
            <a:off x="7500958" y="5715016"/>
            <a:ext cx="1440000" cy="949663"/>
          </a:xfrm>
          <a:prstGeom prst="rect">
            <a:avLst/>
          </a:prstGeom>
        </p:spPr>
      </p:pic>
      <p:pic>
        <p:nvPicPr>
          <p:cNvPr id="8" name="Image 7" descr="logo thiagi.gif"/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214282" y="5857892"/>
            <a:ext cx="1080000" cy="766589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re et conten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7B1B16-DF9E-4C56-87ED-5FC62B5DD427}" type="datetimeFigureOut">
              <a:rPr lang="fr-FR" smtClean="0"/>
              <a:pPr/>
              <a:t>09/04/2021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A3BEE81-233E-49AC-91E5-06F2E817E022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Titre de sec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7B1B16-DF9E-4C56-87ED-5FC62B5DD427}" type="datetimeFigureOut">
              <a:rPr lang="fr-FR" smtClean="0"/>
              <a:pPr/>
              <a:t>09/04/2021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A3BEE81-233E-49AC-91E5-06F2E817E022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eux contenu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u contenu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7B1B16-DF9E-4C56-87ED-5FC62B5DD427}" type="datetimeFigureOut">
              <a:rPr lang="fr-FR" smtClean="0"/>
              <a:pPr/>
              <a:t>09/04/2021</a:t>
            </a:fld>
            <a:endParaRPr lang="fr-FR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A3BEE81-233E-49AC-91E5-06F2E817E022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7B1B16-DF9E-4C56-87ED-5FC62B5DD427}" type="datetimeFigureOut">
              <a:rPr lang="fr-FR" smtClean="0"/>
              <a:pPr/>
              <a:t>09/04/2021</a:t>
            </a:fld>
            <a:endParaRPr lang="fr-FR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A3BEE81-233E-49AC-91E5-06F2E817E022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re seu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7B1B16-DF9E-4C56-87ED-5FC62B5DD427}" type="datetimeFigureOut">
              <a:rPr lang="fr-FR" smtClean="0"/>
              <a:pPr/>
              <a:t>09/04/2021</a:t>
            </a:fld>
            <a:endParaRPr lang="fr-FR"/>
          </a:p>
        </p:txBody>
      </p:sp>
      <p:sp>
        <p:nvSpPr>
          <p:cNvPr id="4" name="Espace réservé du pied de page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5" name="Espace réservé du numéro de diapositive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A3BEE81-233E-49AC-91E5-06F2E817E022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V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a date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7B1B16-DF9E-4C56-87ED-5FC62B5DD427}" type="datetimeFigureOut">
              <a:rPr lang="fr-FR" smtClean="0"/>
              <a:pPr/>
              <a:t>09/04/2021</a:t>
            </a:fld>
            <a:endParaRPr lang="fr-FR"/>
          </a:p>
        </p:txBody>
      </p:sp>
      <p:sp>
        <p:nvSpPr>
          <p:cNvPr id="3" name="Espace réservé du pied de page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A3BEE81-233E-49AC-91E5-06F2E817E022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u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u texte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7B1B16-DF9E-4C56-87ED-5FC62B5DD427}" type="datetimeFigureOut">
              <a:rPr lang="fr-FR" smtClean="0"/>
              <a:pPr/>
              <a:t>09/04/2021</a:t>
            </a:fld>
            <a:endParaRPr lang="fr-FR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A3BEE81-233E-49AC-91E5-06F2E817E022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pour une image 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fr-FR"/>
          </a:p>
        </p:txBody>
      </p:sp>
      <p:sp>
        <p:nvSpPr>
          <p:cNvPr id="4" name="Espace réservé du texte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7B1B16-DF9E-4C56-87ED-5FC62B5DD427}" type="datetimeFigureOut">
              <a:rPr lang="fr-FR" smtClean="0"/>
              <a:pPr/>
              <a:t>09/04/2021</a:t>
            </a:fld>
            <a:endParaRPr lang="fr-FR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A3BEE81-233E-49AC-91E5-06F2E817E022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re et texte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u texte vertical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7B1B16-DF9E-4C56-87ED-5FC62B5DD427}" type="datetimeFigureOut">
              <a:rPr lang="fr-FR" smtClean="0"/>
              <a:pPr/>
              <a:t>09/04/2021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A3BEE81-233E-49AC-91E5-06F2E817E022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itre vertical et tex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vertical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u texte vertical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7B1B16-DF9E-4C56-87ED-5FC62B5DD427}" type="datetimeFigureOut">
              <a:rPr lang="fr-FR" smtClean="0"/>
              <a:pPr/>
              <a:t>09/04/2021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A3BEE81-233E-49AC-91E5-06F2E817E022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itr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87B1B16-DF9E-4C56-87ED-5FC62B5DD427}" type="datetimeFigureOut">
              <a:rPr lang="fr-FR" smtClean="0"/>
              <a:pPr/>
              <a:t>09/04/2021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A3BEE81-233E-49AC-91E5-06F2E817E022}" type="slidenum">
              <a:rPr lang="fr-FR" smtClean="0"/>
              <a:pPr/>
              <a:t>‹N°›</a:t>
            </a:fld>
            <a:endParaRPr lang="fr-FR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ZoneTexte 4"/>
          <p:cNvSpPr txBox="1"/>
          <p:nvPr/>
        </p:nvSpPr>
        <p:spPr>
          <a:xfrm>
            <a:off x="714348" y="857232"/>
            <a:ext cx="7929618" cy="440120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2800" dirty="0" smtClean="0"/>
              <a:t>Un homme riche était au plus mal. Il prit un papier et un stylo pour écrire ses dernières volontés </a:t>
            </a:r>
            <a:r>
              <a:rPr lang="fr-FR" sz="2800" dirty="0" smtClean="0"/>
              <a:t>:</a:t>
            </a:r>
          </a:p>
          <a:p>
            <a:endParaRPr lang="fr-FR" sz="2800" dirty="0" smtClean="0"/>
          </a:p>
          <a:p>
            <a:r>
              <a:rPr lang="fr-FR" sz="2800" i="1" dirty="0" smtClean="0"/>
              <a:t>Je laisse mes biens à ma sœur non à mon neveu jamais sera payé le compte du tailleur rien aux </a:t>
            </a:r>
            <a:r>
              <a:rPr lang="fr-FR" sz="2800" i="1" dirty="0" smtClean="0"/>
              <a:t>pauvres</a:t>
            </a:r>
            <a:endParaRPr lang="fr-FR" sz="2800" dirty="0" smtClean="0"/>
          </a:p>
          <a:p>
            <a:endParaRPr lang="fr-FR" sz="2800" dirty="0" smtClean="0"/>
          </a:p>
          <a:p>
            <a:r>
              <a:rPr lang="fr-FR" sz="2800" dirty="0" smtClean="0"/>
              <a:t>Mais le mourant passa l'arme à gauche avant de pouvoir achever la ponctuation de son billet. À qui laissait-il sa fortune ? </a:t>
            </a:r>
            <a:endParaRPr lang="fr-FR" sz="2800" dirty="0"/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552</TotalTime>
  <Words>65</Words>
  <Application>Microsoft Office PowerPoint</Application>
  <PresentationFormat>Affichage à l'écran (4:3)</PresentationFormat>
  <Paragraphs>5</Paragraphs>
  <Slides>1</Slides>
  <Notes>0</Notes>
  <HiddenSlides>0</HiddenSlides>
  <MMClips>0</MMClips>
  <ScaleCrop>false</ScaleCrop>
  <HeadingPairs>
    <vt:vector size="4" baseType="variant">
      <vt:variant>
        <vt:lpstr>Thème</vt:lpstr>
      </vt:variant>
      <vt:variant>
        <vt:i4>1</vt:i4>
      </vt:variant>
      <vt:variant>
        <vt:lpstr>Titres des diapositives</vt:lpstr>
      </vt:variant>
      <vt:variant>
        <vt:i4>1</vt:i4>
      </vt:variant>
    </vt:vector>
  </HeadingPairs>
  <TitlesOfParts>
    <vt:vector size="2" baseType="lpstr">
      <vt:lpstr>Thème Office</vt:lpstr>
      <vt:lpstr>Diapositive 1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Titre de la formation</dc:title>
  <dc:creator>Françoise</dc:creator>
  <cp:lastModifiedBy>Françoise</cp:lastModifiedBy>
  <cp:revision>18</cp:revision>
  <dcterms:created xsi:type="dcterms:W3CDTF">2021-02-07T08:01:06Z</dcterms:created>
  <dcterms:modified xsi:type="dcterms:W3CDTF">2021-04-09T08:11:16Z</dcterms:modified>
</cp:coreProperties>
</file>