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714356"/>
            <a:ext cx="87154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Lisez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ces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mots</a:t>
            </a:r>
            <a:endParaRPr lang="en-US" sz="44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 Black" pitchFamily="34" charset="0"/>
                <a:ea typeface="ＭＳ Ｐゴシック" charset="-128"/>
                <a:cs typeface="Arial" pitchFamily="34" charset="0"/>
              </a:rPr>
              <a:t>ROUGE  BLEU  VERT  VIOLET </a:t>
            </a:r>
          </a:p>
          <a:p>
            <a:pPr algn="ctr"/>
            <a:r>
              <a:rPr lang="en-US" sz="4000" dirty="0" smtClean="0">
                <a:latin typeface="Arial Black" pitchFamily="34" charset="0"/>
                <a:ea typeface="ＭＳ Ｐゴシック" charset="-128"/>
                <a:cs typeface="Arial" pitchFamily="34" charset="0"/>
              </a:rPr>
              <a:t>VERT  ROUGE  BLEU  GRIS</a:t>
            </a:r>
          </a:p>
          <a:p>
            <a:pPr algn="ctr"/>
            <a:r>
              <a:rPr lang="en-US" sz="4000" dirty="0" smtClean="0">
                <a:latin typeface="Arial Black" pitchFamily="34" charset="0"/>
                <a:ea typeface="ＭＳ Ｐゴシック" charset="-128"/>
                <a:cs typeface="Arial" pitchFamily="34" charset="0"/>
              </a:rPr>
              <a:t>VIOLET  VERT  BLEU  ROUGE</a:t>
            </a:r>
          </a:p>
          <a:p>
            <a:pPr algn="ctr"/>
            <a:r>
              <a:rPr lang="en-US" sz="4000" dirty="0" smtClean="0">
                <a:latin typeface="Arial Black" pitchFamily="34" charset="0"/>
                <a:ea typeface="ＭＳ Ｐゴシック" charset="-128"/>
                <a:cs typeface="Arial" pitchFamily="34" charset="0"/>
              </a:rPr>
              <a:t>MARRON</a:t>
            </a:r>
            <a:endParaRPr lang="en-US" sz="4000" dirty="0" smtClean="0">
              <a:latin typeface="Arial Black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714356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Nommez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la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couleur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  <a:p>
            <a:pPr algn="ctr"/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de la police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utilisée</a:t>
            </a:r>
            <a:endParaRPr lang="en-US" sz="44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>
          <a:xfrm>
            <a:off x="457200" y="2357430"/>
            <a:ext cx="8229600" cy="38369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KRG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WYXJ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HSFFP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QVSQMF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HSFFP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KRG</a:t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</a:b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CMW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CMBDL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QVSQMF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HSFFP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CMVF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ZMBCL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357166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Nommez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la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couleur</a:t>
            </a:r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  <a:p>
            <a:pPr algn="ctr"/>
            <a:r>
              <a:rPr lang="en-US" sz="4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de la police </a:t>
            </a:r>
            <a:r>
              <a:rPr lang="en-US" sz="440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utilisée</a:t>
            </a:r>
            <a:endParaRPr lang="en-US" sz="44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051"/>
          <p:cNvSpPr txBox="1">
            <a:spLocks noChangeArrowheads="1"/>
          </p:cNvSpPr>
          <p:nvPr/>
        </p:nvSpPr>
        <p:spPr>
          <a:xfrm>
            <a:off x="457200" y="2286000"/>
            <a:ext cx="8229600" cy="390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ROUGE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BLEU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VERT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VIOLET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VERT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ROUGE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BLEU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GRIS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VIOLET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VERT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BLEU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ＭＳ Ｐゴシック" charset="-128"/>
                <a:cs typeface="Arial" charset="0"/>
              </a:rPr>
              <a:t>ROUGE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MARRON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49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25</cp:revision>
  <dcterms:created xsi:type="dcterms:W3CDTF">2021-02-07T08:01:06Z</dcterms:created>
  <dcterms:modified xsi:type="dcterms:W3CDTF">2021-04-13T17:18:04Z</dcterms:modified>
</cp:coreProperties>
</file>