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0" r:id="rId3"/>
    <p:sldId id="261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FD6BA-77F9-4431-AC77-618AEA542417}" type="datetimeFigureOut">
              <a:rPr lang="fr-FR" smtClean="0"/>
              <a:pPr/>
              <a:t>13/04/2021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56B17-3EBA-4872-A168-84546A0FFF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Image 6" descr="ma_training_simpl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00958" y="5715016"/>
            <a:ext cx="1440000" cy="949663"/>
          </a:xfrm>
          <a:prstGeom prst="rect">
            <a:avLst/>
          </a:prstGeom>
        </p:spPr>
      </p:pic>
      <p:pic>
        <p:nvPicPr>
          <p:cNvPr id="8" name="Image 7" descr="logo thiagi.gi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282" y="5857892"/>
            <a:ext cx="1080000" cy="76658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13/04/2021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13/04/2021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13/04/2021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13/04/2021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13/04/2021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13/04/2021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B1B16-DF9E-4C56-87ED-5FC62B5DD427}" type="datetimeFigureOut">
              <a:rPr lang="fr-FR" smtClean="0"/>
              <a:pPr/>
              <a:t>13/04/2021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14282" y="714356"/>
            <a:ext cx="871543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latin typeface="Arial" pitchFamily="34" charset="0"/>
                <a:ea typeface="ＭＳ Ｐゴシック" charset="-128"/>
                <a:cs typeface="Arial" pitchFamily="34" charset="0"/>
              </a:rPr>
              <a:t>Lisez</a:t>
            </a:r>
            <a:r>
              <a:rPr lang="en-US" sz="4400" dirty="0" smtClean="0"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ea typeface="ＭＳ Ｐゴシック" charset="-128"/>
                <a:cs typeface="Arial" pitchFamily="34" charset="0"/>
              </a:rPr>
              <a:t>ces</a:t>
            </a:r>
            <a:r>
              <a:rPr lang="en-US" sz="4400" dirty="0" smtClean="0"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ea typeface="ＭＳ Ｐゴシック" charset="-128"/>
                <a:cs typeface="Arial" pitchFamily="34" charset="0"/>
              </a:rPr>
              <a:t>mots</a:t>
            </a:r>
            <a:endParaRPr lang="en-US" sz="4400" dirty="0" smtClean="0"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endParaRPr lang="en-US" dirty="0" smtClean="0"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endParaRPr lang="en-US" dirty="0" smtClean="0"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endParaRPr lang="en-US" dirty="0" smtClean="0"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4000" dirty="0" smtClean="0">
                <a:latin typeface="Arial Black" pitchFamily="34" charset="0"/>
                <a:ea typeface="ＭＳ Ｐゴシック" charset="-128"/>
                <a:cs typeface="Arial" pitchFamily="34" charset="0"/>
              </a:rPr>
              <a:t>ROUGE  BLEU  VERT  VIOLET </a:t>
            </a:r>
          </a:p>
          <a:p>
            <a:pPr algn="ctr"/>
            <a:r>
              <a:rPr lang="en-US" sz="4000" dirty="0" smtClean="0">
                <a:latin typeface="Arial Black" pitchFamily="34" charset="0"/>
                <a:ea typeface="ＭＳ Ｐゴシック" charset="-128"/>
                <a:cs typeface="Arial" pitchFamily="34" charset="0"/>
              </a:rPr>
              <a:t>VERT  ROUGE  BLEU  GRIS</a:t>
            </a:r>
          </a:p>
          <a:p>
            <a:pPr algn="ctr"/>
            <a:r>
              <a:rPr lang="en-US" sz="4000" dirty="0" smtClean="0">
                <a:latin typeface="Arial Black" pitchFamily="34" charset="0"/>
                <a:ea typeface="ＭＳ Ｐゴシック" charset="-128"/>
                <a:cs typeface="Arial" pitchFamily="34" charset="0"/>
              </a:rPr>
              <a:t>VIOLET  VERT  BLEU  ROUGE</a:t>
            </a:r>
          </a:p>
          <a:p>
            <a:pPr algn="ctr"/>
            <a:r>
              <a:rPr lang="en-US" sz="4000" dirty="0" smtClean="0">
                <a:latin typeface="Arial Black" pitchFamily="34" charset="0"/>
                <a:ea typeface="ＭＳ Ｐゴシック" charset="-128"/>
                <a:cs typeface="Arial" pitchFamily="34" charset="0"/>
              </a:rPr>
              <a:t>MARRON</a:t>
            </a:r>
            <a:endParaRPr lang="en-US" sz="4000" dirty="0" smtClean="0">
              <a:latin typeface="Arial Black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endParaRPr lang="fr-F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14282" y="714356"/>
            <a:ext cx="8715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latin typeface="Arial" pitchFamily="34" charset="0"/>
                <a:ea typeface="ＭＳ Ｐゴシック" charset="-128"/>
                <a:cs typeface="Arial" pitchFamily="34" charset="0"/>
              </a:rPr>
              <a:t>Nommez</a:t>
            </a:r>
            <a:r>
              <a:rPr lang="en-US" sz="4400" dirty="0" smtClean="0">
                <a:latin typeface="Arial" pitchFamily="34" charset="0"/>
                <a:ea typeface="ＭＳ Ｐゴシック" charset="-128"/>
                <a:cs typeface="Arial" pitchFamily="34" charset="0"/>
              </a:rPr>
              <a:t> la </a:t>
            </a:r>
            <a:r>
              <a:rPr lang="en-US" sz="4400" dirty="0" err="1" smtClean="0">
                <a:latin typeface="Arial" pitchFamily="34" charset="0"/>
                <a:ea typeface="ＭＳ Ｐゴシック" charset="-128"/>
                <a:cs typeface="Arial" pitchFamily="34" charset="0"/>
              </a:rPr>
              <a:t>couleur</a:t>
            </a:r>
            <a:r>
              <a:rPr lang="en-US" sz="4400" dirty="0" smtClean="0"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</a:p>
          <a:p>
            <a:pPr algn="ctr"/>
            <a:r>
              <a:rPr lang="en-US" sz="4400" dirty="0" smtClean="0">
                <a:latin typeface="Arial" pitchFamily="34" charset="0"/>
                <a:ea typeface="ＭＳ Ｐゴシック" charset="-128"/>
                <a:cs typeface="Arial" pitchFamily="34" charset="0"/>
              </a:rPr>
              <a:t>de la police </a:t>
            </a:r>
            <a:r>
              <a:rPr lang="en-US" sz="4400" dirty="0" err="1" smtClean="0">
                <a:latin typeface="Arial" pitchFamily="34" charset="0"/>
                <a:ea typeface="ＭＳ Ｐゴシック" charset="-128"/>
                <a:cs typeface="Arial" pitchFamily="34" charset="0"/>
              </a:rPr>
              <a:t>utilisée</a:t>
            </a:r>
            <a:endParaRPr lang="en-US" sz="4400" dirty="0" smtClean="0"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endParaRPr lang="en-US" dirty="0" smtClean="0"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endParaRPr lang="en-US" dirty="0" smtClean="0"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endParaRPr lang="en-US" dirty="0" smtClean="0"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051"/>
          <p:cNvSpPr txBox="1">
            <a:spLocks noChangeArrowheads="1"/>
          </p:cNvSpPr>
          <p:nvPr/>
        </p:nvSpPr>
        <p:spPr>
          <a:xfrm>
            <a:off x="457200" y="2357430"/>
            <a:ext cx="8229600" cy="38369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 Black" pitchFamily="34" charset="0"/>
                <a:ea typeface="ＭＳ Ｐゴシック" charset="-128"/>
                <a:cs typeface="Arial" charset="0"/>
              </a:rPr>
              <a:t>KRG 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Black" pitchFamily="34" charset="0"/>
                <a:ea typeface="ＭＳ Ｐゴシック" charset="-128"/>
                <a:cs typeface="Arial" charset="0"/>
              </a:rPr>
              <a:t>WYXJ 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 Black" pitchFamily="34" charset="0"/>
                <a:ea typeface="ＭＳ Ｐゴシック" charset="-128"/>
                <a:cs typeface="Arial" charset="0"/>
              </a:rPr>
              <a:t>HSFFP 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Black" pitchFamily="34" charset="0"/>
                <a:ea typeface="ＭＳ Ｐゴシック" charset="-128"/>
                <a:cs typeface="Arial" charset="0"/>
              </a:rPr>
              <a:t>QVSQMF 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Arial Black" pitchFamily="34" charset="0"/>
                <a:ea typeface="ＭＳ Ｐゴシック" charset="-128"/>
                <a:cs typeface="Arial" charset="0"/>
              </a:rPr>
              <a:t>HSFFP 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Black" pitchFamily="34" charset="0"/>
                <a:ea typeface="ＭＳ Ｐゴシック" charset="-128"/>
                <a:cs typeface="Arial" charset="0"/>
              </a:rPr>
              <a:t>KRG</a:t>
            </a:r>
            <a:b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Black" pitchFamily="34" charset="0"/>
                <a:ea typeface="ＭＳ Ｐゴシック" charset="-128"/>
                <a:cs typeface="Arial" charset="0"/>
              </a:rPr>
            </a:b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ＭＳ Ｐゴシック" charset="-128"/>
                <a:cs typeface="Arial" charset="0"/>
              </a:rPr>
              <a:t>CMW 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Arial Black" pitchFamily="34" charset="0"/>
                <a:ea typeface="ＭＳ Ｐゴシック" charset="-128"/>
                <a:cs typeface="Arial" charset="0"/>
              </a:rPr>
              <a:t>CMBDL 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 Black" pitchFamily="34" charset="0"/>
                <a:ea typeface="ＭＳ Ｐゴシック" charset="-128"/>
                <a:cs typeface="Arial" charset="0"/>
              </a:rPr>
              <a:t>QVSQMF 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ＭＳ Ｐゴシック" charset="-128"/>
                <a:cs typeface="Arial" charset="0"/>
              </a:rPr>
              <a:t>HSFFP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ＭＳ Ｐゴシック" charset="-128"/>
                <a:cs typeface="Arial" charset="0"/>
              </a:rPr>
              <a:t> 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Black" pitchFamily="34" charset="0"/>
                <a:ea typeface="ＭＳ Ｐゴシック" charset="-128"/>
                <a:cs typeface="Arial" charset="0"/>
              </a:rPr>
              <a:t>CMVF 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Black" pitchFamily="34" charset="0"/>
                <a:ea typeface="ＭＳ Ｐゴシック" charset="-128"/>
                <a:cs typeface="Arial" charset="0"/>
              </a:rPr>
              <a:t>ZMBCL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 Black" pitchFamily="34" charset="0"/>
              <a:ea typeface="ＭＳ Ｐゴシック" charset="-128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14282" y="357166"/>
            <a:ext cx="8715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latin typeface="Arial" pitchFamily="34" charset="0"/>
                <a:ea typeface="ＭＳ Ｐゴシック" charset="-128"/>
                <a:cs typeface="Arial" pitchFamily="34" charset="0"/>
              </a:rPr>
              <a:t>Nommez</a:t>
            </a:r>
            <a:r>
              <a:rPr lang="en-US" sz="4400" dirty="0" smtClean="0">
                <a:latin typeface="Arial" pitchFamily="34" charset="0"/>
                <a:ea typeface="ＭＳ Ｐゴシック" charset="-128"/>
                <a:cs typeface="Arial" pitchFamily="34" charset="0"/>
              </a:rPr>
              <a:t> la </a:t>
            </a:r>
            <a:r>
              <a:rPr lang="en-US" sz="4400" dirty="0" err="1" smtClean="0">
                <a:latin typeface="Arial" pitchFamily="34" charset="0"/>
                <a:ea typeface="ＭＳ Ｐゴシック" charset="-128"/>
                <a:cs typeface="Arial" pitchFamily="34" charset="0"/>
              </a:rPr>
              <a:t>couleur</a:t>
            </a:r>
            <a:r>
              <a:rPr lang="en-US" sz="4400" dirty="0" smtClean="0"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</a:p>
          <a:p>
            <a:pPr algn="ctr"/>
            <a:r>
              <a:rPr lang="en-US" sz="4400" dirty="0" smtClean="0">
                <a:latin typeface="Arial" pitchFamily="34" charset="0"/>
                <a:ea typeface="ＭＳ Ｐゴシック" charset="-128"/>
                <a:cs typeface="Arial" pitchFamily="34" charset="0"/>
              </a:rPr>
              <a:t>de la police </a:t>
            </a:r>
            <a:r>
              <a:rPr lang="en-US" sz="4400" dirty="0" err="1" smtClean="0">
                <a:latin typeface="Arial" pitchFamily="34" charset="0"/>
                <a:ea typeface="ＭＳ Ｐゴシック" charset="-128"/>
                <a:cs typeface="Arial" pitchFamily="34" charset="0"/>
              </a:rPr>
              <a:t>utilisée</a:t>
            </a:r>
            <a:endParaRPr lang="en-US" sz="4400" dirty="0" smtClean="0"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endParaRPr lang="en-US" dirty="0" smtClean="0"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endParaRPr lang="en-US" dirty="0" smtClean="0"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endParaRPr lang="en-US" dirty="0" smtClean="0"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051"/>
          <p:cNvSpPr txBox="1">
            <a:spLocks noChangeArrowheads="1"/>
          </p:cNvSpPr>
          <p:nvPr/>
        </p:nvSpPr>
        <p:spPr>
          <a:xfrm>
            <a:off x="457200" y="2286000"/>
            <a:ext cx="8229600" cy="3908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 Black" pitchFamily="34" charset="0"/>
                <a:ea typeface="ＭＳ Ｐゴシック" charset="-128"/>
                <a:cs typeface="Arial" charset="0"/>
              </a:rPr>
              <a:t>ROUGE 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Black" pitchFamily="34" charset="0"/>
                <a:ea typeface="ＭＳ Ｐゴシック" charset="-128"/>
                <a:cs typeface="Arial" charset="0"/>
              </a:rPr>
              <a:t>BLEU 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 Black" pitchFamily="34" charset="0"/>
                <a:ea typeface="ＭＳ Ｐゴシック" charset="-128"/>
                <a:cs typeface="Arial" charset="0"/>
              </a:rPr>
              <a:t>VERT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Black" pitchFamily="34" charset="0"/>
                <a:ea typeface="ＭＳ Ｐゴシック" charset="-128"/>
                <a:cs typeface="Arial" charset="0"/>
              </a:rPr>
              <a:t>VIOLET 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Arial Black" pitchFamily="34" charset="0"/>
                <a:ea typeface="ＭＳ Ｐゴシック" charset="-128"/>
                <a:cs typeface="Arial" charset="0"/>
              </a:rPr>
              <a:t>VERT 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Black" pitchFamily="34" charset="0"/>
                <a:ea typeface="ＭＳ Ｐゴシック" charset="-128"/>
                <a:cs typeface="Arial" charset="0"/>
              </a:rPr>
              <a:t>ROUGE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Black" pitchFamily="34" charset="0"/>
                <a:ea typeface="ＭＳ Ｐゴシック" charset="-128"/>
                <a:cs typeface="Arial" charset="0"/>
              </a:rPr>
              <a:t> 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ＭＳ Ｐゴシック" charset="-128"/>
                <a:cs typeface="Arial" charset="0"/>
              </a:rPr>
              <a:t>BLEU 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Arial Black" pitchFamily="34" charset="0"/>
                <a:ea typeface="ＭＳ Ｐゴシック" charset="-128"/>
                <a:cs typeface="Arial" charset="0"/>
              </a:rPr>
              <a:t>GRIS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 Black" pitchFamily="34" charset="0"/>
                <a:ea typeface="ＭＳ Ｐゴシック" charset="-128"/>
                <a:cs typeface="Arial" charset="0"/>
              </a:rPr>
              <a:t>VIOLET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ＭＳ Ｐゴシック" charset="-128"/>
                <a:cs typeface="Arial" charset="0"/>
              </a:rPr>
              <a:t>VERT 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Black" pitchFamily="34" charset="0"/>
                <a:ea typeface="ＭＳ Ｐゴシック" charset="-128"/>
                <a:cs typeface="Arial" charset="0"/>
              </a:rPr>
              <a:t>BLEU 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Black" pitchFamily="34" charset="0"/>
                <a:ea typeface="ＭＳ Ｐゴシック" charset="-128"/>
                <a:cs typeface="Arial" charset="0"/>
              </a:rPr>
              <a:t>ROUGE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solidFill>
                  <a:srgbClr val="FF0000"/>
                </a:solidFill>
                <a:latin typeface="Arial Black" pitchFamily="34" charset="0"/>
                <a:ea typeface="ＭＳ Ｐゴシック" charset="-128"/>
                <a:cs typeface="Arial" charset="0"/>
              </a:rPr>
              <a:t>MARRON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itchFamily="34" charset="0"/>
              <a:ea typeface="ＭＳ Ｐゴシック" charset="-128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49</Words>
  <Application>Microsoft Office PowerPoint</Application>
  <PresentationFormat>Affichage à l'écran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formation</dc:title>
  <dc:creator>Françoise</dc:creator>
  <cp:lastModifiedBy>Françoise</cp:lastModifiedBy>
  <cp:revision>25</cp:revision>
  <dcterms:created xsi:type="dcterms:W3CDTF">2021-02-07T08:01:06Z</dcterms:created>
  <dcterms:modified xsi:type="dcterms:W3CDTF">2021-04-13T17:18:04Z</dcterms:modified>
</cp:coreProperties>
</file>