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4" r:id="rId2"/>
    <p:sldId id="275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FD6BA-77F9-4431-AC77-618AEA542417}" type="datetimeFigureOut">
              <a:rPr lang="fr-FR" smtClean="0"/>
              <a:pPr/>
              <a:t>10/05/2021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456B17-3EBA-4872-A168-84546A0FFF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782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77827" name="Date Placeholder 3"/>
          <p:cNvSpPr>
            <a:spLocks noGrp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000000"/>
                </a:solidFill>
                <a:latin typeface="Calibri" charset="0"/>
              </a:rPr>
              <a:t>11/04/10</a:t>
            </a:r>
          </a:p>
        </p:txBody>
      </p:sp>
      <p:sp>
        <p:nvSpPr>
          <p:cNvPr id="77828" name="Slide Number Placeholder 4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C4EE855-4727-5342-B0D4-A16329169E51}" type="slidenum">
              <a:rPr lang="en-US" sz="1200">
                <a:solidFill>
                  <a:srgbClr val="000000"/>
                </a:solidFill>
                <a:latin typeface="Calibri" charset="0"/>
              </a:rPr>
              <a:pPr eaLnBrk="1" hangingPunct="1"/>
              <a:t>1</a:t>
            </a:fld>
            <a:endParaRPr lang="en-US" sz="1200">
              <a:solidFill>
                <a:srgbClr val="000000"/>
              </a:solidFill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98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79875" name="Date Placeholder 3"/>
          <p:cNvSpPr>
            <a:spLocks noGrp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000000"/>
                </a:solidFill>
                <a:latin typeface="Calibri" charset="0"/>
              </a:rPr>
              <a:t>11/04/10</a:t>
            </a:r>
          </a:p>
        </p:txBody>
      </p:sp>
      <p:sp>
        <p:nvSpPr>
          <p:cNvPr id="79876" name="Slide Number Placeholder 4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7BAAEAD-27CF-7444-A6F8-36E647BC2FA4}" type="slidenum">
              <a:rPr lang="en-US" sz="1200">
                <a:solidFill>
                  <a:srgbClr val="000000"/>
                </a:solidFill>
                <a:latin typeface="Calibri" charset="0"/>
              </a:rPr>
              <a:pPr eaLnBrk="1" hangingPunct="1"/>
              <a:t>2</a:t>
            </a:fld>
            <a:endParaRPr lang="en-US" sz="1200">
              <a:solidFill>
                <a:srgbClr val="000000"/>
              </a:solidFill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10/05/2021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Image 6" descr="ma_training_simpl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00958" y="5715016"/>
            <a:ext cx="1440000" cy="949663"/>
          </a:xfrm>
          <a:prstGeom prst="rect">
            <a:avLst/>
          </a:prstGeom>
        </p:spPr>
      </p:pic>
      <p:pic>
        <p:nvPicPr>
          <p:cNvPr id="8" name="Image 7" descr="logo thiagi.gi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4282" y="5857892"/>
            <a:ext cx="1080000" cy="76658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10/05/2021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10/05/2021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10/05/2021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10/05/2021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10/05/2021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10/05/2021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10/05/2021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10/05/2021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10/05/2021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10/05/2021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B1B16-DF9E-4C56-87ED-5FC62B5DD427}" type="datetimeFigureOut">
              <a:rPr lang="fr-FR" smtClean="0"/>
              <a:pPr/>
              <a:t>10/05/2021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 bwMode="auto">
          <a:xfrm>
            <a:off x="1828800" y="3886200"/>
            <a:ext cx="914400" cy="9144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FF6600"/>
              </a:solidFill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6143636" y="2571744"/>
            <a:ext cx="914400" cy="9144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FF6600"/>
              </a:solidFill>
            </a:endParaRPr>
          </a:p>
        </p:txBody>
      </p:sp>
      <p:sp>
        <p:nvSpPr>
          <p:cNvPr id="76805" name="Rectangle 2"/>
          <p:cNvSpPr>
            <a:spLocks noChangeArrowheads="1"/>
          </p:cNvSpPr>
          <p:nvPr/>
        </p:nvSpPr>
        <p:spPr bwMode="auto">
          <a:xfrm>
            <a:off x="714348" y="1571612"/>
            <a:ext cx="3429000" cy="3276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Oval 9"/>
          <p:cNvSpPr/>
          <p:nvPr/>
        </p:nvSpPr>
        <p:spPr bwMode="auto">
          <a:xfrm>
            <a:off x="1928794" y="2643182"/>
            <a:ext cx="914400" cy="9144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FF6600"/>
              </a:solidFill>
            </a:endParaRPr>
          </a:p>
        </p:txBody>
      </p:sp>
      <p:pic>
        <p:nvPicPr>
          <p:cNvPr id="8" name="Image 7" descr="logo thiagi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5857892"/>
            <a:ext cx="1080000" cy="766589"/>
          </a:xfrm>
          <a:prstGeom prst="rect">
            <a:avLst/>
          </a:prstGeom>
        </p:spPr>
      </p:pic>
      <p:pic>
        <p:nvPicPr>
          <p:cNvPr id="9" name="Image 8" descr="ma_training_simpl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58082" y="5572140"/>
            <a:ext cx="1440000" cy="949663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1731384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 bwMode="auto">
          <a:xfrm>
            <a:off x="5786446" y="2571744"/>
            <a:ext cx="914400" cy="9144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FF6600"/>
              </a:solidFill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6215074" y="3000372"/>
            <a:ext cx="914400" cy="9144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FF6600"/>
              </a:solidFill>
            </a:endParaRPr>
          </a:p>
        </p:txBody>
      </p:sp>
      <p:sp>
        <p:nvSpPr>
          <p:cNvPr id="78853" name="Content Placeholder 1"/>
          <p:cNvSpPr>
            <a:spLocks noGrp="1"/>
          </p:cNvSpPr>
          <p:nvPr>
            <p:ph sz="half" idx="2"/>
          </p:nvPr>
        </p:nvSpPr>
        <p:spPr>
          <a:xfrm>
            <a:off x="857224" y="1643050"/>
            <a:ext cx="3505200" cy="3311525"/>
          </a:xfrm>
          <a:solidFill>
            <a:schemeClr val="tx1"/>
          </a:solidFill>
        </p:spPr>
        <p:txBody>
          <a:bodyPr/>
          <a:lstStyle/>
          <a:p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8" name="Image 7" descr="logo thiagi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5857892"/>
            <a:ext cx="1080000" cy="766589"/>
          </a:xfrm>
          <a:prstGeom prst="rect">
            <a:avLst/>
          </a:prstGeom>
        </p:spPr>
      </p:pic>
      <p:pic>
        <p:nvPicPr>
          <p:cNvPr id="9" name="Image 8" descr="ma_training_simpl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58082" y="5572140"/>
            <a:ext cx="1440000" cy="949663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6049316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</TotalTime>
  <Words>4</Words>
  <Application>Microsoft Office PowerPoint</Application>
  <PresentationFormat>Affichage à l'écran (4:3)</PresentationFormat>
  <Paragraphs>4</Paragraphs>
  <Slides>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formation</dc:title>
  <dc:creator>Françoise</dc:creator>
  <cp:lastModifiedBy>Françoise</cp:lastModifiedBy>
  <cp:revision>27</cp:revision>
  <dcterms:created xsi:type="dcterms:W3CDTF">2021-02-07T08:01:06Z</dcterms:created>
  <dcterms:modified xsi:type="dcterms:W3CDTF">2021-05-10T12:32:59Z</dcterms:modified>
</cp:coreProperties>
</file>