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7827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charset="0"/>
              </a:rPr>
              <a:t>11/04/10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C4EE855-4727-5342-B0D4-A16329169E51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79875" name="Date Placeholder 3"/>
          <p:cNvSpPr>
            <a:spLocks noGrp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000000"/>
                </a:solidFill>
                <a:latin typeface="Calibri" charset="0"/>
              </a:rPr>
              <a:t>11/04/10</a:t>
            </a:r>
          </a:p>
        </p:txBody>
      </p:sp>
      <p:sp>
        <p:nvSpPr>
          <p:cNvPr id="79876" name="Slide Number Placeholder 4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BAAEAD-27CF-7444-A6F8-36E647BC2FA4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10/05/2021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 bwMode="auto">
          <a:xfrm>
            <a:off x="1828800" y="3886200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FF6600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143636" y="2571744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FF6600"/>
              </a:solidFill>
            </a:endParaRPr>
          </a:p>
        </p:txBody>
      </p:sp>
      <p:sp>
        <p:nvSpPr>
          <p:cNvPr id="76805" name="Rectangle 2"/>
          <p:cNvSpPr>
            <a:spLocks noChangeArrowheads="1"/>
          </p:cNvSpPr>
          <p:nvPr/>
        </p:nvSpPr>
        <p:spPr bwMode="auto">
          <a:xfrm>
            <a:off x="714348" y="1571612"/>
            <a:ext cx="3429000" cy="3276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1928794" y="2643182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FF6600"/>
              </a:solidFill>
            </a:endParaRPr>
          </a:p>
        </p:txBody>
      </p:sp>
      <p:pic>
        <p:nvPicPr>
          <p:cNvPr id="8" name="Image 7" descr="logo thiag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  <p:pic>
        <p:nvPicPr>
          <p:cNvPr id="9" name="Image 8" descr="ma_training_simp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5572140"/>
            <a:ext cx="1440000" cy="94966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1173138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 bwMode="auto">
          <a:xfrm>
            <a:off x="5786446" y="2571744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FF6600"/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215074" y="3000372"/>
            <a:ext cx="914400" cy="914400"/>
          </a:xfrm>
          <a:prstGeom prst="ellipse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FF6600"/>
              </a:solidFill>
            </a:endParaRPr>
          </a:p>
        </p:txBody>
      </p:sp>
      <p:sp>
        <p:nvSpPr>
          <p:cNvPr id="78853" name="Content Placeholder 1"/>
          <p:cNvSpPr>
            <a:spLocks noGrp="1"/>
          </p:cNvSpPr>
          <p:nvPr>
            <p:ph sz="half" idx="2"/>
          </p:nvPr>
        </p:nvSpPr>
        <p:spPr>
          <a:xfrm>
            <a:off x="857224" y="1643050"/>
            <a:ext cx="3505200" cy="3311525"/>
          </a:xfrm>
          <a:solidFill>
            <a:schemeClr val="tx1"/>
          </a:solidFill>
        </p:spPr>
        <p:txBody>
          <a:bodyPr/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8" name="Image 7" descr="logo thiag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  <p:pic>
        <p:nvPicPr>
          <p:cNvPr id="9" name="Image 8" descr="ma_training_simpl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58082" y="5572140"/>
            <a:ext cx="1440000" cy="94966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val="3604931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</Words>
  <Application>Microsoft Office PowerPoint</Application>
  <PresentationFormat>Affichage à l'écran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27</cp:revision>
  <dcterms:created xsi:type="dcterms:W3CDTF">2021-02-07T08:01:06Z</dcterms:created>
  <dcterms:modified xsi:type="dcterms:W3CDTF">2021-05-10T12:32:59Z</dcterms:modified>
</cp:coreProperties>
</file>