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FD6BA-77F9-4431-AC77-618AEA542417}" type="datetimeFigureOut">
              <a:rPr lang="fr-FR" smtClean="0"/>
              <a:pPr/>
              <a:t>12/04/2021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56B17-3EBA-4872-A168-84546A0FFF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 descr="ma_training_simpl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00958" y="5715016"/>
            <a:ext cx="1440000" cy="949663"/>
          </a:xfrm>
          <a:prstGeom prst="rect">
            <a:avLst/>
          </a:prstGeom>
        </p:spPr>
      </p:pic>
      <p:pic>
        <p:nvPicPr>
          <p:cNvPr id="8" name="Image 7" descr="logo thiagi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82" y="5857892"/>
            <a:ext cx="1080000" cy="7665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12/04/2021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12/04/2021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12/04/2021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B1B16-DF9E-4C56-87ED-5FC62B5DD427}" type="datetimeFigureOut">
              <a:rPr lang="fr-FR" smtClean="0"/>
              <a:pPr/>
              <a:t>12/04/2021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14348" y="500042"/>
            <a:ext cx="79296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Voici deux mots</a:t>
            </a:r>
          </a:p>
          <a:p>
            <a:pPr algn="ctr"/>
            <a:endParaRPr lang="fr-FR" sz="3600" dirty="0" smtClean="0"/>
          </a:p>
          <a:p>
            <a:pPr algn="ctr"/>
            <a:r>
              <a:rPr lang="fr-FR" sz="3600" b="1" dirty="0" smtClean="0"/>
              <a:t>REVE</a:t>
            </a:r>
          </a:p>
          <a:p>
            <a:pPr algn="ctr"/>
            <a:r>
              <a:rPr lang="fr-FR" sz="3600" b="1" dirty="0" smtClean="0"/>
              <a:t>TROU</a:t>
            </a:r>
          </a:p>
          <a:p>
            <a:pPr algn="ctr"/>
            <a:endParaRPr lang="fr-FR" sz="3600" dirty="0" smtClean="0"/>
          </a:p>
          <a:p>
            <a:pPr algn="ctr"/>
            <a:r>
              <a:rPr lang="fr-FR" sz="3600" dirty="0" smtClean="0"/>
              <a:t>Réorganiser les 8 lettres </a:t>
            </a:r>
            <a:br>
              <a:rPr lang="fr-FR" sz="3600" dirty="0" smtClean="0"/>
            </a:br>
            <a:r>
              <a:rPr lang="fr-FR" sz="3600" dirty="0" smtClean="0"/>
              <a:t>de ces deux mots </a:t>
            </a:r>
            <a:br>
              <a:rPr lang="fr-FR" sz="3600" dirty="0" smtClean="0"/>
            </a:br>
            <a:r>
              <a:rPr lang="fr-FR" sz="3600" dirty="0" smtClean="0"/>
              <a:t>pour former </a:t>
            </a:r>
            <a:r>
              <a:rPr lang="fr-FR" sz="3600" u="sng" dirty="0" smtClean="0"/>
              <a:t>un mot</a:t>
            </a:r>
            <a:endParaRPr lang="fr-FR" sz="3600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14348" y="1500174"/>
            <a:ext cx="79296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3600" dirty="0" smtClean="0"/>
          </a:p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RE</a:t>
            </a:r>
            <a:r>
              <a:rPr lang="fr-FR" sz="3600" b="1" dirty="0" smtClean="0">
                <a:solidFill>
                  <a:srgbClr val="002060"/>
                </a:solidFill>
              </a:rPr>
              <a:t>TROU</a:t>
            </a:r>
            <a:r>
              <a:rPr lang="fr-FR" sz="3600" b="1" dirty="0" smtClean="0">
                <a:solidFill>
                  <a:srgbClr val="FF0000"/>
                </a:solidFill>
              </a:rPr>
              <a:t>VE</a:t>
            </a:r>
            <a:endParaRPr lang="fr-FR" sz="3600" b="1" dirty="0" smtClean="0">
              <a:solidFill>
                <a:srgbClr val="FF0000"/>
              </a:solidFill>
            </a:endParaRPr>
          </a:p>
          <a:p>
            <a:pPr algn="ctr"/>
            <a:endParaRPr lang="fr-FR" sz="3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14348" y="500042"/>
            <a:ext cx="79296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Voici deux mots</a:t>
            </a:r>
          </a:p>
          <a:p>
            <a:pPr algn="ctr"/>
            <a:endParaRPr lang="fr-FR" sz="3600" dirty="0" smtClean="0"/>
          </a:p>
          <a:p>
            <a:pPr algn="ctr"/>
            <a:r>
              <a:rPr lang="fr-FR" sz="3600" b="1" dirty="0" smtClean="0"/>
              <a:t>TON</a:t>
            </a:r>
            <a:endParaRPr lang="fr-FR" sz="3600" b="1" dirty="0" smtClean="0"/>
          </a:p>
          <a:p>
            <a:pPr algn="ctr"/>
            <a:r>
              <a:rPr lang="fr-FR" sz="3600" b="1" dirty="0" smtClean="0"/>
              <a:t>M</a:t>
            </a:r>
            <a:r>
              <a:rPr lang="fr-FR" sz="3600" b="1" dirty="0" smtClean="0"/>
              <a:t>U</a:t>
            </a:r>
            <a:endParaRPr lang="fr-FR" sz="3600" b="1" dirty="0" smtClean="0"/>
          </a:p>
          <a:p>
            <a:pPr algn="ctr"/>
            <a:endParaRPr lang="fr-FR" sz="3600" dirty="0" smtClean="0"/>
          </a:p>
          <a:p>
            <a:pPr algn="ctr"/>
            <a:r>
              <a:rPr lang="fr-FR" sz="3600" dirty="0" smtClean="0"/>
              <a:t>Réorganiser les </a:t>
            </a:r>
            <a:r>
              <a:rPr lang="fr-FR" sz="3600" dirty="0" smtClean="0"/>
              <a:t>5 </a:t>
            </a:r>
            <a:r>
              <a:rPr lang="fr-FR" sz="3600" dirty="0" smtClean="0"/>
              <a:t>lettres </a:t>
            </a:r>
            <a:br>
              <a:rPr lang="fr-FR" sz="3600" dirty="0" smtClean="0"/>
            </a:br>
            <a:r>
              <a:rPr lang="fr-FR" sz="3600" dirty="0" smtClean="0"/>
              <a:t>de ces deux mots </a:t>
            </a:r>
            <a:br>
              <a:rPr lang="fr-FR" sz="3600" dirty="0" smtClean="0"/>
            </a:br>
            <a:r>
              <a:rPr lang="fr-FR" sz="3600" dirty="0" smtClean="0"/>
              <a:t>pour former </a:t>
            </a:r>
            <a:r>
              <a:rPr lang="fr-FR" sz="3600" u="sng" dirty="0" smtClean="0"/>
              <a:t>un mot</a:t>
            </a:r>
            <a:endParaRPr lang="fr-FR" sz="3600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14348" y="500042"/>
            <a:ext cx="792961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Voici deux mots</a:t>
            </a:r>
          </a:p>
          <a:p>
            <a:pPr algn="ctr"/>
            <a:r>
              <a:rPr lang="fr-FR" sz="3600" b="1" dirty="0" smtClean="0"/>
              <a:t>TON</a:t>
            </a:r>
            <a:endParaRPr lang="fr-FR" sz="3600" b="1" dirty="0" smtClean="0"/>
          </a:p>
          <a:p>
            <a:pPr algn="ctr"/>
            <a:r>
              <a:rPr lang="fr-FR" sz="3600" b="1" dirty="0" smtClean="0"/>
              <a:t>M</a:t>
            </a:r>
            <a:r>
              <a:rPr lang="fr-FR" sz="3600" b="1" dirty="0" smtClean="0"/>
              <a:t>U</a:t>
            </a:r>
            <a:endParaRPr lang="fr-FR" sz="3600" b="1" dirty="0" smtClean="0"/>
          </a:p>
          <a:p>
            <a:pPr algn="ctr"/>
            <a:r>
              <a:rPr lang="fr-FR" sz="3600" dirty="0" smtClean="0"/>
              <a:t>Réorganiser </a:t>
            </a:r>
            <a:r>
              <a:rPr lang="fr-FR" sz="3600" dirty="0" smtClean="0"/>
              <a:t>les </a:t>
            </a:r>
            <a:r>
              <a:rPr lang="fr-FR" sz="3600" dirty="0" smtClean="0"/>
              <a:t>5 </a:t>
            </a:r>
            <a:r>
              <a:rPr lang="fr-FR" sz="3600" dirty="0" smtClean="0"/>
              <a:t>lettres </a:t>
            </a:r>
            <a:br>
              <a:rPr lang="fr-FR" sz="3600" dirty="0" smtClean="0"/>
            </a:br>
            <a:r>
              <a:rPr lang="fr-FR" sz="3600" dirty="0" smtClean="0"/>
              <a:t>de ces deux mots </a:t>
            </a:r>
            <a:br>
              <a:rPr lang="fr-FR" sz="3600" dirty="0" smtClean="0"/>
            </a:br>
            <a:r>
              <a:rPr lang="fr-FR" sz="3600" dirty="0" smtClean="0"/>
              <a:t>pour former </a:t>
            </a:r>
            <a:r>
              <a:rPr lang="fr-FR" sz="3600" u="sng" dirty="0" smtClean="0"/>
              <a:t>un </a:t>
            </a:r>
            <a:r>
              <a:rPr lang="fr-FR" sz="3600" u="sng" dirty="0" smtClean="0"/>
              <a:t>mot</a:t>
            </a:r>
          </a:p>
          <a:p>
            <a:pPr algn="ctr"/>
            <a:endParaRPr lang="fr-FR" sz="3600" u="sng" dirty="0" smtClean="0"/>
          </a:p>
          <a:p>
            <a:pPr algn="ctr"/>
            <a:endParaRPr lang="fr-FR" sz="3600" u="sng" dirty="0" smtClean="0"/>
          </a:p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U</a:t>
            </a:r>
            <a:r>
              <a:rPr lang="fr-FR" sz="3600" b="1" dirty="0" smtClean="0">
                <a:solidFill>
                  <a:srgbClr val="002060"/>
                </a:solidFill>
              </a:rPr>
              <a:t>N </a:t>
            </a:r>
            <a:r>
              <a:rPr lang="fr-FR" sz="3600" b="1" dirty="0" smtClean="0">
                <a:solidFill>
                  <a:srgbClr val="FF0000"/>
                </a:solidFill>
              </a:rPr>
              <a:t>M</a:t>
            </a:r>
            <a:r>
              <a:rPr lang="fr-FR" sz="3600" b="1" dirty="0" smtClean="0">
                <a:solidFill>
                  <a:srgbClr val="002060"/>
                </a:solidFill>
              </a:rPr>
              <a:t>OT</a:t>
            </a:r>
            <a:endParaRPr lang="fr-FR" sz="3600" u="sng" dirty="0" smtClean="0"/>
          </a:p>
          <a:p>
            <a:pPr algn="ctr"/>
            <a:endParaRPr lang="fr-FR" sz="3600" u="sng" dirty="0" smtClean="0"/>
          </a:p>
          <a:p>
            <a:pPr algn="ctr"/>
            <a:endParaRPr lang="fr-FR" sz="3600" u="sng" dirty="0" smtClean="0"/>
          </a:p>
          <a:p>
            <a:pPr algn="ctr"/>
            <a:endParaRPr lang="fr-FR" sz="3600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28</Words>
  <Application>Microsoft Office PowerPoint</Application>
  <PresentationFormat>Affichage à l'écran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formation</dc:title>
  <dc:creator>Françoise</dc:creator>
  <cp:lastModifiedBy>Françoise</cp:lastModifiedBy>
  <cp:revision>21</cp:revision>
  <dcterms:created xsi:type="dcterms:W3CDTF">2021-02-07T08:01:06Z</dcterms:created>
  <dcterms:modified xsi:type="dcterms:W3CDTF">2021-04-12T15:27:30Z</dcterms:modified>
</cp:coreProperties>
</file>