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14348" y="500042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Voici deux mots</a:t>
            </a:r>
          </a:p>
          <a:p>
            <a:pPr algn="ctr"/>
            <a:endParaRPr lang="fr-FR" sz="3600" dirty="0" smtClean="0"/>
          </a:p>
          <a:p>
            <a:pPr algn="ctr"/>
            <a:r>
              <a:rPr lang="fr-FR" sz="3600" b="1" dirty="0" smtClean="0"/>
              <a:t>REVE</a:t>
            </a:r>
          </a:p>
          <a:p>
            <a:pPr algn="ctr"/>
            <a:r>
              <a:rPr lang="fr-FR" sz="3600" b="1" dirty="0" smtClean="0"/>
              <a:t>TROU</a:t>
            </a:r>
          </a:p>
          <a:p>
            <a:pPr algn="ctr"/>
            <a:endParaRPr lang="fr-FR" sz="3600" dirty="0" smtClean="0"/>
          </a:p>
          <a:p>
            <a:pPr algn="ctr"/>
            <a:r>
              <a:rPr lang="fr-FR" sz="3600" dirty="0" smtClean="0"/>
              <a:t>Réorganiser les 8 lettres </a:t>
            </a:r>
            <a:br>
              <a:rPr lang="fr-FR" sz="3600" dirty="0" smtClean="0"/>
            </a:br>
            <a:r>
              <a:rPr lang="fr-FR" sz="3600" dirty="0" smtClean="0"/>
              <a:t>de ces deux mots </a:t>
            </a:r>
            <a:br>
              <a:rPr lang="fr-FR" sz="3600" dirty="0" smtClean="0"/>
            </a:br>
            <a:r>
              <a:rPr lang="fr-FR" sz="3600" dirty="0" smtClean="0"/>
              <a:t>pour former </a:t>
            </a:r>
            <a:r>
              <a:rPr lang="fr-FR" sz="3600" u="sng" dirty="0" smtClean="0"/>
              <a:t>un mot</a:t>
            </a:r>
            <a:endParaRPr lang="fr-FR" sz="36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14348" y="1500174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600" dirty="0" smtClean="0"/>
          </a:p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RE</a:t>
            </a:r>
            <a:r>
              <a:rPr lang="fr-FR" sz="3600" b="1" dirty="0" smtClean="0">
                <a:solidFill>
                  <a:srgbClr val="002060"/>
                </a:solidFill>
              </a:rPr>
              <a:t>TROU</a:t>
            </a:r>
            <a:r>
              <a:rPr lang="fr-FR" sz="3600" b="1" dirty="0" smtClean="0">
                <a:solidFill>
                  <a:srgbClr val="FF0000"/>
                </a:solidFill>
              </a:rPr>
              <a:t>VE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 algn="ctr"/>
            <a:endParaRPr lang="fr-FR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14348" y="500042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Voici deux mots</a:t>
            </a:r>
          </a:p>
          <a:p>
            <a:pPr algn="ctr"/>
            <a:endParaRPr lang="fr-FR" sz="3600" dirty="0" smtClean="0"/>
          </a:p>
          <a:p>
            <a:pPr algn="ctr"/>
            <a:r>
              <a:rPr lang="fr-FR" sz="3600" b="1" dirty="0" smtClean="0"/>
              <a:t>TON</a:t>
            </a:r>
            <a:endParaRPr lang="fr-FR" sz="3600" b="1" dirty="0" smtClean="0"/>
          </a:p>
          <a:p>
            <a:pPr algn="ctr"/>
            <a:r>
              <a:rPr lang="fr-FR" sz="3600" b="1" dirty="0" smtClean="0"/>
              <a:t>M</a:t>
            </a:r>
            <a:r>
              <a:rPr lang="fr-FR" sz="3600" b="1" dirty="0" smtClean="0"/>
              <a:t>U</a:t>
            </a:r>
            <a:endParaRPr lang="fr-FR" sz="3600" b="1" dirty="0" smtClean="0"/>
          </a:p>
          <a:p>
            <a:pPr algn="ctr"/>
            <a:endParaRPr lang="fr-FR" sz="3600" dirty="0" smtClean="0"/>
          </a:p>
          <a:p>
            <a:pPr algn="ctr"/>
            <a:r>
              <a:rPr lang="fr-FR" sz="3600" dirty="0" smtClean="0"/>
              <a:t>Réorganiser les </a:t>
            </a:r>
            <a:r>
              <a:rPr lang="fr-FR" sz="3600" dirty="0" smtClean="0"/>
              <a:t>5 </a:t>
            </a:r>
            <a:r>
              <a:rPr lang="fr-FR" sz="3600" dirty="0" smtClean="0"/>
              <a:t>lettres </a:t>
            </a:r>
            <a:br>
              <a:rPr lang="fr-FR" sz="3600" dirty="0" smtClean="0"/>
            </a:br>
            <a:r>
              <a:rPr lang="fr-FR" sz="3600" dirty="0" smtClean="0"/>
              <a:t>de ces deux mots </a:t>
            </a:r>
            <a:br>
              <a:rPr lang="fr-FR" sz="3600" dirty="0" smtClean="0"/>
            </a:br>
            <a:r>
              <a:rPr lang="fr-FR" sz="3600" dirty="0" smtClean="0"/>
              <a:t>pour former </a:t>
            </a:r>
            <a:r>
              <a:rPr lang="fr-FR" sz="3600" u="sng" dirty="0" smtClean="0"/>
              <a:t>un mot</a:t>
            </a:r>
            <a:endParaRPr lang="fr-FR" sz="36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14348" y="500042"/>
            <a:ext cx="792961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Voici deux mots</a:t>
            </a:r>
          </a:p>
          <a:p>
            <a:pPr algn="ctr"/>
            <a:r>
              <a:rPr lang="fr-FR" sz="3600" b="1" dirty="0" smtClean="0"/>
              <a:t>TON</a:t>
            </a:r>
            <a:endParaRPr lang="fr-FR" sz="3600" b="1" dirty="0" smtClean="0"/>
          </a:p>
          <a:p>
            <a:pPr algn="ctr"/>
            <a:r>
              <a:rPr lang="fr-FR" sz="3600" b="1" dirty="0" smtClean="0"/>
              <a:t>M</a:t>
            </a:r>
            <a:r>
              <a:rPr lang="fr-FR" sz="3600" b="1" dirty="0" smtClean="0"/>
              <a:t>U</a:t>
            </a:r>
            <a:endParaRPr lang="fr-FR" sz="3600" b="1" dirty="0" smtClean="0"/>
          </a:p>
          <a:p>
            <a:pPr algn="ctr"/>
            <a:r>
              <a:rPr lang="fr-FR" sz="3600" dirty="0" smtClean="0"/>
              <a:t>Réorganiser </a:t>
            </a:r>
            <a:r>
              <a:rPr lang="fr-FR" sz="3600" dirty="0" smtClean="0"/>
              <a:t>les </a:t>
            </a:r>
            <a:r>
              <a:rPr lang="fr-FR" sz="3600" dirty="0" smtClean="0"/>
              <a:t>5 </a:t>
            </a:r>
            <a:r>
              <a:rPr lang="fr-FR" sz="3600" dirty="0" smtClean="0"/>
              <a:t>lettres </a:t>
            </a:r>
            <a:br>
              <a:rPr lang="fr-FR" sz="3600" dirty="0" smtClean="0"/>
            </a:br>
            <a:r>
              <a:rPr lang="fr-FR" sz="3600" dirty="0" smtClean="0"/>
              <a:t>de ces deux mots </a:t>
            </a:r>
            <a:br>
              <a:rPr lang="fr-FR" sz="3600" dirty="0" smtClean="0"/>
            </a:br>
            <a:r>
              <a:rPr lang="fr-FR" sz="3600" dirty="0" smtClean="0"/>
              <a:t>pour former </a:t>
            </a:r>
            <a:r>
              <a:rPr lang="fr-FR" sz="3600" u="sng" dirty="0" smtClean="0"/>
              <a:t>un </a:t>
            </a:r>
            <a:r>
              <a:rPr lang="fr-FR" sz="3600" u="sng" dirty="0" smtClean="0"/>
              <a:t>mot</a:t>
            </a:r>
          </a:p>
          <a:p>
            <a:pPr algn="ctr"/>
            <a:endParaRPr lang="fr-FR" sz="3600" u="sng" dirty="0" smtClean="0"/>
          </a:p>
          <a:p>
            <a:pPr algn="ctr"/>
            <a:endParaRPr lang="fr-FR" sz="3600" u="sng" dirty="0" smtClean="0"/>
          </a:p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U</a:t>
            </a:r>
            <a:r>
              <a:rPr lang="fr-FR" sz="3600" b="1" dirty="0" smtClean="0">
                <a:solidFill>
                  <a:srgbClr val="002060"/>
                </a:solidFill>
              </a:rPr>
              <a:t>N </a:t>
            </a:r>
            <a:r>
              <a:rPr lang="fr-FR" sz="3600" b="1" dirty="0" smtClean="0">
                <a:solidFill>
                  <a:srgbClr val="FF0000"/>
                </a:solidFill>
              </a:rPr>
              <a:t>M</a:t>
            </a:r>
            <a:r>
              <a:rPr lang="fr-FR" sz="3600" b="1" dirty="0" smtClean="0">
                <a:solidFill>
                  <a:srgbClr val="002060"/>
                </a:solidFill>
              </a:rPr>
              <a:t>OT</a:t>
            </a:r>
            <a:endParaRPr lang="fr-FR" sz="3600" u="sng" dirty="0" smtClean="0"/>
          </a:p>
          <a:p>
            <a:pPr algn="ctr"/>
            <a:endParaRPr lang="fr-FR" sz="3600" u="sng" dirty="0" smtClean="0"/>
          </a:p>
          <a:p>
            <a:pPr algn="ctr"/>
            <a:endParaRPr lang="fr-FR" sz="3600" u="sng" dirty="0" smtClean="0"/>
          </a:p>
          <a:p>
            <a:pPr algn="ctr"/>
            <a:endParaRPr lang="fr-FR" sz="36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28</Words>
  <Application>Microsoft Office PowerPoint</Application>
  <PresentationFormat>Affichage à l'écran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21</cp:revision>
  <dcterms:created xsi:type="dcterms:W3CDTF">2021-02-07T08:01:06Z</dcterms:created>
  <dcterms:modified xsi:type="dcterms:W3CDTF">2021-04-12T15:27:30Z</dcterms:modified>
</cp:coreProperties>
</file>