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97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3" r:id="rId29"/>
    <p:sldId id="29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14348" y="1571612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Combien de carrés </a:t>
            </a:r>
          </a:p>
          <a:p>
            <a:pPr algn="ctr"/>
            <a:r>
              <a:rPr lang="fr-FR" sz="4800" dirty="0" smtClean="0"/>
              <a:t>voyez-vous dans </a:t>
            </a:r>
            <a:r>
              <a:rPr lang="fr-FR" sz="4800" dirty="0" smtClean="0"/>
              <a:t>la figure qui va vous être projetée </a:t>
            </a:r>
            <a:r>
              <a:rPr lang="fr-FR" sz="4800" dirty="0" smtClean="0"/>
              <a:t>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285992"/>
            <a:ext cx="5661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Il y a  9 carrés de 3 x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285992"/>
            <a:ext cx="5661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Il y a  4 carrés de 4 x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285992"/>
            <a:ext cx="54212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Il y a  1 carré de 5 x 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642919"/>
            <a:ext cx="68580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Carrés de 1 x 1 &gt; 25</a:t>
            </a:r>
          </a:p>
          <a:p>
            <a:pPr algn="ctr"/>
            <a:r>
              <a:rPr lang="fr-FR" sz="4800" dirty="0" smtClean="0"/>
              <a:t>Carrés de 2 x 2 &gt; 16</a:t>
            </a:r>
          </a:p>
          <a:p>
            <a:pPr algn="ctr"/>
            <a:r>
              <a:rPr lang="fr-FR" sz="4800" dirty="0" smtClean="0"/>
              <a:t>Carrés de 3 x 3 &gt; 9</a:t>
            </a:r>
          </a:p>
          <a:p>
            <a:pPr algn="ctr"/>
            <a:r>
              <a:rPr lang="fr-FR" sz="4800" dirty="0" smtClean="0"/>
              <a:t>Carrés de 4 x 4 &gt; 4</a:t>
            </a:r>
          </a:p>
          <a:p>
            <a:pPr algn="ctr"/>
            <a:r>
              <a:rPr lang="fr-FR" sz="4800" dirty="0" smtClean="0"/>
              <a:t>Carré de 5 x 5 &gt; 1</a:t>
            </a:r>
          </a:p>
          <a:p>
            <a:pPr algn="ctr"/>
            <a:endParaRPr lang="fr-FR" sz="4800" dirty="0" smtClean="0"/>
          </a:p>
          <a:p>
            <a:pPr algn="ctr"/>
            <a:r>
              <a:rPr lang="fr-FR" sz="4800" dirty="0" smtClean="0"/>
              <a:t>Total des carrés : 55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57356" y="2214554"/>
            <a:ext cx="51548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Combien avez-vous </a:t>
            </a:r>
          </a:p>
          <a:p>
            <a:pPr algn="ctr"/>
            <a:r>
              <a:rPr lang="fr-FR" sz="4800" dirty="0" smtClean="0"/>
              <a:t>compté de carrés ? </a:t>
            </a:r>
            <a:endParaRPr lang="fr-FR" sz="4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285992"/>
            <a:ext cx="5834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Il y a 25 carrés de 1 x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728" y="2285992"/>
            <a:ext cx="5834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/>
              <a:t>Il y a 16 carrés de 2 x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214414" y="428604"/>
          <a:ext cx="6477000" cy="5897565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108</Words>
  <Application>Microsoft Office PowerPoint</Application>
  <PresentationFormat>Affichage à l'écran (4:3)</PresentationFormat>
  <Paragraphs>18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24</cp:revision>
  <dcterms:created xsi:type="dcterms:W3CDTF">2021-02-07T08:01:06Z</dcterms:created>
  <dcterms:modified xsi:type="dcterms:W3CDTF">2021-04-11T16:20:03Z</dcterms:modified>
</cp:coreProperties>
</file>