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857232"/>
            <a:ext cx="6277895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31</cp:revision>
  <dcterms:created xsi:type="dcterms:W3CDTF">2021-02-07T08:01:06Z</dcterms:created>
  <dcterms:modified xsi:type="dcterms:W3CDTF">2021-04-22T06:45:57Z</dcterms:modified>
</cp:coreProperties>
</file>