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D6BA-77F9-4431-AC77-618AEA542417}" type="datetimeFigureOut">
              <a:rPr lang="fr-FR" smtClean="0"/>
              <a:pPr/>
              <a:t>06/06/2021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56B17-3EBA-4872-A168-84546A0FFF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06/06/2021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ma_training_simpl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0958" y="5715016"/>
            <a:ext cx="1440000" cy="949663"/>
          </a:xfrm>
          <a:prstGeom prst="rect">
            <a:avLst/>
          </a:prstGeom>
        </p:spPr>
      </p:pic>
      <p:pic>
        <p:nvPicPr>
          <p:cNvPr id="8" name="Image 7" descr="logo thiagi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82" y="5857892"/>
            <a:ext cx="1080000" cy="7665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06/06/2021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06/06/2021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06/06/2021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06/06/2021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06/06/2021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06/06/2021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06/06/2021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06/06/2021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06/06/2021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06/06/2021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B1B16-DF9E-4C56-87ED-5FC62B5DD427}" type="datetimeFigureOut">
              <a:rPr lang="fr-FR" smtClean="0"/>
              <a:pPr/>
              <a:t>06/06/2021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571612"/>
            <a:ext cx="6396279" cy="28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atomium4_ligh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5" y="214290"/>
            <a:ext cx="6297595" cy="572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formation</dc:title>
  <dc:creator>Françoise</dc:creator>
  <cp:lastModifiedBy>Françoise</cp:lastModifiedBy>
  <cp:revision>23</cp:revision>
  <dcterms:created xsi:type="dcterms:W3CDTF">2021-02-07T08:01:06Z</dcterms:created>
  <dcterms:modified xsi:type="dcterms:W3CDTF">2021-06-06T09:59:18Z</dcterms:modified>
</cp:coreProperties>
</file>