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64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428604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Voici six cartes à jouer</a:t>
            </a:r>
          </a:p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Secrètement, sélectionnez-en une</a:t>
            </a:r>
          </a:p>
          <a:p>
            <a:pPr algn="ctr"/>
            <a:endParaRPr lang="fr-FR" sz="2400" dirty="0"/>
          </a:p>
        </p:txBody>
      </p:sp>
      <p:pic>
        <p:nvPicPr>
          <p:cNvPr id="4" name="Image 3" descr="cartes psychiques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857364"/>
            <a:ext cx="4912970" cy="43521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28572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 mélange les cartes</a:t>
            </a:r>
          </a:p>
          <a:p>
            <a:pPr algn="ctr"/>
            <a:r>
              <a:rPr lang="fr-FR" sz="2400" b="1" dirty="0" smtClean="0"/>
              <a:t>e</a:t>
            </a:r>
            <a:r>
              <a:rPr lang="fr-FR" sz="2400" b="1" dirty="0" smtClean="0"/>
              <a:t>t je les étale à nouveau</a:t>
            </a:r>
          </a:p>
          <a:p>
            <a:pPr algn="ctr"/>
            <a:r>
              <a:rPr lang="fr-FR" sz="2400" b="1" dirty="0" smtClean="0"/>
              <a:t>Retrouvez où est votre carte</a:t>
            </a:r>
            <a:endParaRPr lang="fr-FR" sz="2400" dirty="0"/>
          </a:p>
        </p:txBody>
      </p:sp>
      <p:pic>
        <p:nvPicPr>
          <p:cNvPr id="6" name="Image 5" descr="cartes psychiques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928802"/>
            <a:ext cx="4912970" cy="43521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2143116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Quelle est la carte cachée ?</a:t>
            </a:r>
            <a:endParaRPr lang="fr-F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50004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Première diapositive</a:t>
            </a:r>
            <a:endParaRPr lang="fr-FR" sz="3600" dirty="0"/>
          </a:p>
        </p:txBody>
      </p:sp>
      <p:pic>
        <p:nvPicPr>
          <p:cNvPr id="3" name="Image 2" descr="cartes psychiques_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357298"/>
            <a:ext cx="7582798" cy="15482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50004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Deuxième diapositive</a:t>
            </a:r>
            <a:endParaRPr lang="fr-FR" sz="3600" dirty="0"/>
          </a:p>
        </p:txBody>
      </p:sp>
      <p:pic>
        <p:nvPicPr>
          <p:cNvPr id="4" name="Image 3" descr="cartes psychiques_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714752"/>
            <a:ext cx="7314040" cy="14551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50004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deux ensemble</a:t>
            </a:r>
            <a:endParaRPr lang="fr-FR" sz="3600" dirty="0"/>
          </a:p>
        </p:txBody>
      </p:sp>
      <p:pic>
        <p:nvPicPr>
          <p:cNvPr id="4" name="Image 3" descr="cartes psychiques_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214686"/>
            <a:ext cx="7540642" cy="1500198"/>
          </a:xfrm>
          <a:prstGeom prst="rect">
            <a:avLst/>
          </a:prstGeom>
        </p:spPr>
      </p:pic>
      <p:pic>
        <p:nvPicPr>
          <p:cNvPr id="6" name="Image 5" descr="cartes psychiques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357298"/>
            <a:ext cx="7582798" cy="1548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37</Words>
  <Application>Microsoft Office PowerPoint</Application>
  <PresentationFormat>Affichage à l'écran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34</cp:revision>
  <dcterms:created xsi:type="dcterms:W3CDTF">2021-02-07T08:01:06Z</dcterms:created>
  <dcterms:modified xsi:type="dcterms:W3CDTF">2021-04-21T19:18:37Z</dcterms:modified>
</cp:coreProperties>
</file>