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D6BA-77F9-4431-AC77-618AEA542417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56B17-3EBA-4872-A168-84546A0FFF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ma_training_simpl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0958" y="5715016"/>
            <a:ext cx="1440000" cy="949663"/>
          </a:xfrm>
          <a:prstGeom prst="rect">
            <a:avLst/>
          </a:prstGeom>
        </p:spPr>
      </p:pic>
      <p:pic>
        <p:nvPicPr>
          <p:cNvPr id="8" name="Image 7" descr="logo thiagi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82" y="5857892"/>
            <a:ext cx="1080000" cy="7665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1B16-DF9E-4C56-87ED-5FC62B5DD427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57158" y="1714488"/>
            <a:ext cx="85011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4000" i="1" dirty="0" smtClean="0"/>
              <a:t> Rangez </a:t>
            </a:r>
            <a:r>
              <a:rPr lang="fr-FR" sz="4000" i="1" dirty="0" smtClean="0"/>
              <a:t>les cartes de l'As jusqu'au </a:t>
            </a:r>
            <a:r>
              <a:rPr lang="fr-FR" sz="4000" i="1" dirty="0" smtClean="0"/>
              <a:t>Roi</a:t>
            </a:r>
            <a:endParaRPr lang="fr-FR" sz="4000" dirty="0" smtClean="0"/>
          </a:p>
          <a:p>
            <a:endParaRPr lang="fr-FR" sz="4000" i="1" dirty="0" smtClean="0"/>
          </a:p>
          <a:p>
            <a:pPr>
              <a:buFont typeface="Arial" pitchFamily="34" charset="0"/>
              <a:buChar char="•"/>
            </a:pPr>
            <a:r>
              <a:rPr lang="fr-FR" sz="4000" i="1" dirty="0" smtClean="0"/>
              <a:t> Classez </a:t>
            </a:r>
            <a:r>
              <a:rPr lang="fr-FR" sz="4000" i="1" dirty="0" smtClean="0"/>
              <a:t>les couleurs dans cet ordre : Trèfle, Cœur, Pique et </a:t>
            </a:r>
            <a:r>
              <a:rPr lang="fr-FR" sz="4000" i="1" dirty="0" smtClean="0"/>
              <a:t>Carreau</a:t>
            </a:r>
            <a:endParaRPr lang="fr-FR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85720" y="214290"/>
            <a:ext cx="857256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3200" i="1" dirty="0" smtClean="0"/>
              <a:t> Assurez-vous </a:t>
            </a:r>
            <a:r>
              <a:rPr lang="fr-FR" sz="3200" i="1" dirty="0" smtClean="0"/>
              <a:t>que la face imprimée des cartes est orientée vers le </a:t>
            </a:r>
            <a:r>
              <a:rPr lang="fr-FR" sz="3200" i="1" dirty="0" smtClean="0"/>
              <a:t>haut</a:t>
            </a:r>
            <a:br>
              <a:rPr lang="fr-FR" sz="3200" i="1" dirty="0" smtClean="0"/>
            </a:br>
            <a:endParaRPr lang="fr-FR" sz="1000" i="1" dirty="0" smtClean="0"/>
          </a:p>
          <a:p>
            <a:pPr>
              <a:buFont typeface="Arial" pitchFamily="34" charset="0"/>
              <a:buChar char="•"/>
            </a:pPr>
            <a:r>
              <a:rPr lang="fr-FR" sz="3200" i="1" dirty="0" smtClean="0"/>
              <a:t> </a:t>
            </a:r>
            <a:r>
              <a:rPr lang="fr-FR" sz="3200" i="1" dirty="0" smtClean="0"/>
              <a:t>Classez </a:t>
            </a:r>
            <a:r>
              <a:rPr lang="fr-FR" sz="3200" i="1" dirty="0" smtClean="0"/>
              <a:t>les cartes dans cet ordre : As, 2, 3, 4, 5, 6, 7, 8, 9, 10, Valet, Dame et Roi, une carte après </a:t>
            </a:r>
            <a:r>
              <a:rPr lang="fr-FR" sz="3200" i="1" dirty="0" smtClean="0"/>
              <a:t>l'autre</a:t>
            </a:r>
          </a:p>
          <a:p>
            <a:pPr>
              <a:buFont typeface="Arial" pitchFamily="34" charset="0"/>
              <a:buChar char="•"/>
            </a:pPr>
            <a:endParaRPr lang="fr-FR" sz="1000" i="1" dirty="0" smtClean="0"/>
          </a:p>
          <a:p>
            <a:pPr>
              <a:buFont typeface="Arial" pitchFamily="34" charset="0"/>
              <a:buChar char="•"/>
            </a:pPr>
            <a:r>
              <a:rPr lang="fr-FR" sz="3200" i="1" dirty="0" smtClean="0"/>
              <a:t> </a:t>
            </a:r>
            <a:r>
              <a:rPr lang="fr-FR" sz="3200" i="1" dirty="0" smtClean="0"/>
              <a:t>Utilisez </a:t>
            </a:r>
            <a:r>
              <a:rPr lang="fr-FR" sz="3200" i="1" dirty="0" smtClean="0"/>
              <a:t>cet ordre des couleurs : Trèfle, Cœur, Pique et </a:t>
            </a:r>
            <a:r>
              <a:rPr lang="fr-FR" sz="3200" i="1" dirty="0" smtClean="0"/>
              <a:t>Carreau</a:t>
            </a:r>
          </a:p>
          <a:p>
            <a:pPr>
              <a:buFont typeface="Arial" pitchFamily="34" charset="0"/>
              <a:buChar char="•"/>
            </a:pPr>
            <a:endParaRPr lang="fr-FR" sz="1000" i="1" dirty="0" smtClean="0"/>
          </a:p>
          <a:p>
            <a:pPr>
              <a:buFont typeface="Arial" pitchFamily="34" charset="0"/>
              <a:buChar char="•"/>
            </a:pPr>
            <a:r>
              <a:rPr lang="fr-FR" sz="3200" i="1" dirty="0" smtClean="0"/>
              <a:t> </a:t>
            </a:r>
            <a:r>
              <a:rPr lang="fr-FR" sz="3200" i="1" dirty="0" smtClean="0"/>
              <a:t>L'As </a:t>
            </a:r>
            <a:r>
              <a:rPr lang="fr-FR" sz="3200" i="1" dirty="0" smtClean="0"/>
              <a:t>de Trèfle doit être la carte sur le dessus du paquet, face visible. Toutes les autres cartes doivent être placées derrière cette carte dans l'ordre correct.</a:t>
            </a:r>
            <a:endParaRPr lang="fr-FR" sz="3200" dirty="0" smtClean="0"/>
          </a:p>
          <a:p>
            <a:pPr>
              <a:buFont typeface="Arial" pitchFamily="34" charset="0"/>
              <a:buChar char="•"/>
            </a:pPr>
            <a:endParaRPr lang="fr-FR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36</Words>
  <Application>Microsoft Office PowerPoint</Application>
  <PresentationFormat>Affichage à l'écran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formation</dc:title>
  <dc:creator>Françoise</dc:creator>
  <cp:lastModifiedBy>Françoise</cp:lastModifiedBy>
  <cp:revision>27</cp:revision>
  <dcterms:created xsi:type="dcterms:W3CDTF">2021-02-07T08:01:06Z</dcterms:created>
  <dcterms:modified xsi:type="dcterms:W3CDTF">2021-04-17T19:58:42Z</dcterms:modified>
</cp:coreProperties>
</file>